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98" r:id="rId2"/>
    <p:sldId id="300" r:id="rId3"/>
    <p:sldId id="267" r:id="rId4"/>
    <p:sldId id="278" r:id="rId5"/>
    <p:sldId id="259" r:id="rId6"/>
    <p:sldId id="283" r:id="rId7"/>
    <p:sldId id="282" r:id="rId8"/>
    <p:sldId id="284" r:id="rId9"/>
    <p:sldId id="280" r:id="rId10"/>
    <p:sldId id="286" r:id="rId11"/>
    <p:sldId id="287" r:id="rId12"/>
    <p:sldId id="288" r:id="rId13"/>
    <p:sldId id="281" r:id="rId14"/>
    <p:sldId id="290" r:id="rId15"/>
    <p:sldId id="291" r:id="rId16"/>
    <p:sldId id="292" r:id="rId17"/>
    <p:sldId id="299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85BC53-9613-47CF-BD47-4B4595F2EE4B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80AD0EE5-9A27-4D7A-85B4-7615AC8C9BF1}">
      <dgm:prSet phldrT="[Texto]" custT="1"/>
      <dgm:spPr/>
      <dgm:t>
        <a:bodyPr/>
        <a:lstStyle/>
        <a:p>
          <a:r>
            <a:rPr lang="es-ES" sz="2800" dirty="0" smtClean="0">
              <a:solidFill>
                <a:sysClr val="windowText" lastClr="000000"/>
              </a:solidFill>
            </a:rPr>
            <a:t>Género dramático</a:t>
          </a:r>
          <a:endParaRPr lang="es-ES" sz="2800" dirty="0">
            <a:solidFill>
              <a:sysClr val="windowText" lastClr="000000"/>
            </a:solidFill>
          </a:endParaRPr>
        </a:p>
      </dgm:t>
    </dgm:pt>
    <dgm:pt modelId="{3CC3DAD3-0124-4133-BC2C-A6F9020AF20F}" type="parTrans" cxnId="{71B6E64E-1F27-4A06-83DB-281DA9148463}">
      <dgm:prSet/>
      <dgm:spPr/>
      <dgm:t>
        <a:bodyPr/>
        <a:lstStyle/>
        <a:p>
          <a:endParaRPr lang="es-ES"/>
        </a:p>
      </dgm:t>
    </dgm:pt>
    <dgm:pt modelId="{7CC74D68-643E-467B-BC82-F8F9534B3DE7}" type="sibTrans" cxnId="{71B6E64E-1F27-4A06-83DB-281DA9148463}">
      <dgm:prSet/>
      <dgm:spPr/>
      <dgm:t>
        <a:bodyPr/>
        <a:lstStyle/>
        <a:p>
          <a:endParaRPr lang="es-ES"/>
        </a:p>
      </dgm:t>
    </dgm:pt>
    <dgm:pt modelId="{22152EFA-D588-450C-990D-07A1EB70AF57}">
      <dgm:prSet phldrT="[Texto]"/>
      <dgm:spPr/>
      <dgm:t>
        <a:bodyPr/>
        <a:lstStyle/>
        <a:p>
          <a:r>
            <a:rPr lang="es-ES" dirty="0" smtClean="0"/>
            <a:t>Tragedia</a:t>
          </a:r>
          <a:endParaRPr lang="es-ES" dirty="0"/>
        </a:p>
      </dgm:t>
    </dgm:pt>
    <dgm:pt modelId="{2C308619-9DF5-46A9-AE64-6E132617068E}" type="parTrans" cxnId="{6CC01F31-1264-462C-8368-A65BD185EFDF}">
      <dgm:prSet/>
      <dgm:spPr/>
      <dgm:t>
        <a:bodyPr/>
        <a:lstStyle/>
        <a:p>
          <a:endParaRPr lang="es-ES"/>
        </a:p>
      </dgm:t>
    </dgm:pt>
    <dgm:pt modelId="{56AD6D16-FFD5-4B91-B6EE-60359C22E42D}" type="sibTrans" cxnId="{6CC01F31-1264-462C-8368-A65BD185EFDF}">
      <dgm:prSet/>
      <dgm:spPr/>
      <dgm:t>
        <a:bodyPr/>
        <a:lstStyle/>
        <a:p>
          <a:endParaRPr lang="es-ES"/>
        </a:p>
      </dgm:t>
    </dgm:pt>
    <dgm:pt modelId="{8D009932-C9E1-4973-B232-27985661DD1E}">
      <dgm:prSet phldrT="[Texto]"/>
      <dgm:spPr/>
      <dgm:t>
        <a:bodyPr/>
        <a:lstStyle/>
        <a:p>
          <a:r>
            <a:rPr lang="es-ES" dirty="0" smtClean="0"/>
            <a:t>Comedia</a:t>
          </a:r>
          <a:endParaRPr lang="es-ES" dirty="0"/>
        </a:p>
      </dgm:t>
    </dgm:pt>
    <dgm:pt modelId="{40A2AD33-7970-495C-8B5F-1DE20C74DB67}" type="parTrans" cxnId="{C06709EE-B864-40EE-A1B1-3B8F49E5FBA0}">
      <dgm:prSet/>
      <dgm:spPr/>
      <dgm:t>
        <a:bodyPr/>
        <a:lstStyle/>
        <a:p>
          <a:endParaRPr lang="es-ES"/>
        </a:p>
      </dgm:t>
    </dgm:pt>
    <dgm:pt modelId="{5B62963A-FE38-4157-AD3F-E494D3538D8F}" type="sibTrans" cxnId="{C06709EE-B864-40EE-A1B1-3B8F49E5FBA0}">
      <dgm:prSet/>
      <dgm:spPr/>
      <dgm:t>
        <a:bodyPr/>
        <a:lstStyle/>
        <a:p>
          <a:endParaRPr lang="es-ES"/>
        </a:p>
      </dgm:t>
    </dgm:pt>
    <dgm:pt modelId="{EE517748-12C8-4393-9588-BC11174DA595}">
      <dgm:prSet phldrT="[Texto]"/>
      <dgm:spPr/>
      <dgm:t>
        <a:bodyPr/>
        <a:lstStyle/>
        <a:p>
          <a:r>
            <a:rPr lang="es-ES" dirty="0" smtClean="0"/>
            <a:t>Drama</a:t>
          </a:r>
          <a:endParaRPr lang="es-ES" dirty="0"/>
        </a:p>
      </dgm:t>
    </dgm:pt>
    <dgm:pt modelId="{B89B8DA5-9A7A-4028-9B66-92D3243C8DBD}" type="parTrans" cxnId="{0860B0E4-3DE2-41D8-9D2D-3417C77ACAB0}">
      <dgm:prSet/>
      <dgm:spPr/>
      <dgm:t>
        <a:bodyPr/>
        <a:lstStyle/>
        <a:p>
          <a:endParaRPr lang="es-ES"/>
        </a:p>
      </dgm:t>
    </dgm:pt>
    <dgm:pt modelId="{D3BB23A0-B1B7-4DFA-A436-1A852198ECFF}" type="sibTrans" cxnId="{0860B0E4-3DE2-41D8-9D2D-3417C77ACAB0}">
      <dgm:prSet/>
      <dgm:spPr/>
      <dgm:t>
        <a:bodyPr/>
        <a:lstStyle/>
        <a:p>
          <a:endParaRPr lang="es-ES"/>
        </a:p>
      </dgm:t>
    </dgm:pt>
    <dgm:pt modelId="{898F10A6-B9EC-4437-AC82-2C3750A1ED41}">
      <dgm:prSet phldrT="[Texto]"/>
      <dgm:spPr/>
      <dgm:t>
        <a:bodyPr/>
        <a:lstStyle/>
        <a:p>
          <a:r>
            <a:rPr lang="es-ES" dirty="0" smtClean="0"/>
            <a:t>El personaje se enfrenta al destino</a:t>
          </a:r>
          <a:endParaRPr lang="es-ES" dirty="0"/>
        </a:p>
      </dgm:t>
    </dgm:pt>
    <dgm:pt modelId="{5751F1A0-3945-4536-8FEB-0059607003F8}" type="parTrans" cxnId="{1ED1859B-6AD4-4A3A-A1DA-99072B05D9EC}">
      <dgm:prSet/>
      <dgm:spPr/>
      <dgm:t>
        <a:bodyPr/>
        <a:lstStyle/>
        <a:p>
          <a:endParaRPr lang="es-ES"/>
        </a:p>
      </dgm:t>
    </dgm:pt>
    <dgm:pt modelId="{84703311-ED36-4A16-9978-0D4A0A37DE3C}" type="sibTrans" cxnId="{1ED1859B-6AD4-4A3A-A1DA-99072B05D9EC}">
      <dgm:prSet/>
      <dgm:spPr/>
      <dgm:t>
        <a:bodyPr/>
        <a:lstStyle/>
        <a:p>
          <a:endParaRPr lang="es-ES"/>
        </a:p>
      </dgm:t>
    </dgm:pt>
    <dgm:pt modelId="{70E4A652-66E4-4F10-A313-27A489CA9ECB}">
      <dgm:prSet phldrT="[Texto]"/>
      <dgm:spPr/>
      <dgm:t>
        <a:bodyPr/>
        <a:lstStyle/>
        <a:p>
          <a:r>
            <a:rPr lang="es-ES" dirty="0" smtClean="0"/>
            <a:t>Muestra los vicios de una sociedad</a:t>
          </a:r>
          <a:endParaRPr lang="es-ES" dirty="0"/>
        </a:p>
      </dgm:t>
    </dgm:pt>
    <dgm:pt modelId="{7EF66520-C51A-489D-8DE8-C42A00197F8B}" type="parTrans" cxnId="{0AD347CA-05BA-4D31-8149-42E4308B07BC}">
      <dgm:prSet/>
      <dgm:spPr/>
      <dgm:t>
        <a:bodyPr/>
        <a:lstStyle/>
        <a:p>
          <a:endParaRPr lang="es-ES"/>
        </a:p>
      </dgm:t>
    </dgm:pt>
    <dgm:pt modelId="{0CC0A0EA-BDD8-438E-B92A-9BC2818B30AC}" type="sibTrans" cxnId="{0AD347CA-05BA-4D31-8149-42E4308B07BC}">
      <dgm:prSet/>
      <dgm:spPr/>
      <dgm:t>
        <a:bodyPr/>
        <a:lstStyle/>
        <a:p>
          <a:endParaRPr lang="es-ES"/>
        </a:p>
      </dgm:t>
    </dgm:pt>
    <dgm:pt modelId="{ADBF29F1-0D46-44B8-B085-579639BC61B1}">
      <dgm:prSet phldrT="[Texto]"/>
      <dgm:spPr/>
      <dgm:t>
        <a:bodyPr/>
        <a:lstStyle/>
        <a:p>
          <a:r>
            <a:rPr lang="es-ES" dirty="0" smtClean="0"/>
            <a:t>Combina las dos formas. El ser humano es dueño de su destino, pero está limitado.</a:t>
          </a:r>
          <a:endParaRPr lang="es-ES" dirty="0"/>
        </a:p>
      </dgm:t>
    </dgm:pt>
    <dgm:pt modelId="{8A0A6CA9-969D-4249-88A2-F65847F855F4}" type="parTrans" cxnId="{8CFB94EC-93A3-4C8D-A152-97FD9B9F6357}">
      <dgm:prSet/>
      <dgm:spPr/>
      <dgm:t>
        <a:bodyPr/>
        <a:lstStyle/>
        <a:p>
          <a:endParaRPr lang="es-ES"/>
        </a:p>
      </dgm:t>
    </dgm:pt>
    <dgm:pt modelId="{3FA02ABC-B81A-4B79-A815-6232BA1FED67}" type="sibTrans" cxnId="{8CFB94EC-93A3-4C8D-A152-97FD9B9F6357}">
      <dgm:prSet/>
      <dgm:spPr/>
      <dgm:t>
        <a:bodyPr/>
        <a:lstStyle/>
        <a:p>
          <a:endParaRPr lang="es-ES"/>
        </a:p>
      </dgm:t>
    </dgm:pt>
    <dgm:pt modelId="{299CF1F2-7A58-4636-9899-9AC39A5D8C60}" type="pres">
      <dgm:prSet presAssocID="{3085BC53-9613-47CF-BD47-4B4595F2EE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L"/>
        </a:p>
      </dgm:t>
    </dgm:pt>
    <dgm:pt modelId="{A52C9A05-9EDC-4036-ABBD-21F9E3CA74B6}" type="pres">
      <dgm:prSet presAssocID="{80AD0EE5-9A27-4D7A-85B4-7615AC8C9BF1}" presName="hierRoot1" presStyleCnt="0">
        <dgm:presLayoutVars>
          <dgm:hierBranch val="init"/>
        </dgm:presLayoutVars>
      </dgm:prSet>
      <dgm:spPr/>
    </dgm:pt>
    <dgm:pt modelId="{A6D16EA4-15C2-42EA-853C-CE55C7FA5ADF}" type="pres">
      <dgm:prSet presAssocID="{80AD0EE5-9A27-4D7A-85B4-7615AC8C9BF1}" presName="rootComposite1" presStyleCnt="0"/>
      <dgm:spPr/>
    </dgm:pt>
    <dgm:pt modelId="{2CEA826F-7AF8-4840-A09B-2C8120C9A88B}" type="pres">
      <dgm:prSet presAssocID="{80AD0EE5-9A27-4D7A-85B4-7615AC8C9BF1}" presName="rootText1" presStyleLbl="node0" presStyleIdx="0" presStyleCnt="1" custScaleX="192610" custScaleY="159310" custLinFactNeighborX="11564" custLinFactNeighborY="605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87699313-9BD8-4700-8CF0-0F4AA29DCCAE}" type="pres">
      <dgm:prSet presAssocID="{80AD0EE5-9A27-4D7A-85B4-7615AC8C9BF1}" presName="rootConnector1" presStyleLbl="node1" presStyleIdx="0" presStyleCnt="0"/>
      <dgm:spPr/>
      <dgm:t>
        <a:bodyPr/>
        <a:lstStyle/>
        <a:p>
          <a:endParaRPr lang="es-CL"/>
        </a:p>
      </dgm:t>
    </dgm:pt>
    <dgm:pt modelId="{DCFBB944-A5DD-4B01-B19E-1D64DF3F54CA}" type="pres">
      <dgm:prSet presAssocID="{80AD0EE5-9A27-4D7A-85B4-7615AC8C9BF1}" presName="hierChild2" presStyleCnt="0"/>
      <dgm:spPr/>
    </dgm:pt>
    <dgm:pt modelId="{D5E0F610-A83C-47C3-98DC-0AC7F256AB1A}" type="pres">
      <dgm:prSet presAssocID="{2C308619-9DF5-46A9-AE64-6E132617068E}" presName="Name37" presStyleLbl="parChTrans1D2" presStyleIdx="0" presStyleCnt="3"/>
      <dgm:spPr/>
      <dgm:t>
        <a:bodyPr/>
        <a:lstStyle/>
        <a:p>
          <a:endParaRPr lang="es-CL"/>
        </a:p>
      </dgm:t>
    </dgm:pt>
    <dgm:pt modelId="{0CF240B3-AD66-41AE-B8D0-179CC8A62AEC}" type="pres">
      <dgm:prSet presAssocID="{22152EFA-D588-450C-990D-07A1EB70AF57}" presName="hierRoot2" presStyleCnt="0">
        <dgm:presLayoutVars>
          <dgm:hierBranch val="init"/>
        </dgm:presLayoutVars>
      </dgm:prSet>
      <dgm:spPr/>
    </dgm:pt>
    <dgm:pt modelId="{FF3FA284-3440-4A51-9031-DC48FFEB8284}" type="pres">
      <dgm:prSet presAssocID="{22152EFA-D588-450C-990D-07A1EB70AF57}" presName="rootComposite" presStyleCnt="0"/>
      <dgm:spPr/>
    </dgm:pt>
    <dgm:pt modelId="{61FC6E6C-0C5C-4C75-8B0E-A417B9A8BFE3}" type="pres">
      <dgm:prSet presAssocID="{22152EFA-D588-450C-990D-07A1EB70AF57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07955A04-7FB6-4A98-90AA-EC8EDE6480B7}" type="pres">
      <dgm:prSet presAssocID="{22152EFA-D588-450C-990D-07A1EB70AF57}" presName="rootConnector" presStyleLbl="node2" presStyleIdx="0" presStyleCnt="3"/>
      <dgm:spPr/>
      <dgm:t>
        <a:bodyPr/>
        <a:lstStyle/>
        <a:p>
          <a:endParaRPr lang="es-CL"/>
        </a:p>
      </dgm:t>
    </dgm:pt>
    <dgm:pt modelId="{AC89BC11-B69E-471A-9BB2-FEB3A5C0DF70}" type="pres">
      <dgm:prSet presAssocID="{22152EFA-D588-450C-990D-07A1EB70AF57}" presName="hierChild4" presStyleCnt="0"/>
      <dgm:spPr/>
    </dgm:pt>
    <dgm:pt modelId="{1CF8AB99-D6C1-41F8-830F-A7946B86C6A8}" type="pres">
      <dgm:prSet presAssocID="{5751F1A0-3945-4536-8FEB-0059607003F8}" presName="Name37" presStyleLbl="parChTrans1D3" presStyleIdx="0" presStyleCnt="3"/>
      <dgm:spPr/>
      <dgm:t>
        <a:bodyPr/>
        <a:lstStyle/>
        <a:p>
          <a:endParaRPr lang="es-CL"/>
        </a:p>
      </dgm:t>
    </dgm:pt>
    <dgm:pt modelId="{C672251D-2102-4716-82ED-CF9DE799A4C8}" type="pres">
      <dgm:prSet presAssocID="{898F10A6-B9EC-4437-AC82-2C3750A1ED41}" presName="hierRoot2" presStyleCnt="0">
        <dgm:presLayoutVars>
          <dgm:hierBranch val="init"/>
        </dgm:presLayoutVars>
      </dgm:prSet>
      <dgm:spPr/>
    </dgm:pt>
    <dgm:pt modelId="{DFA2BC44-D3FD-4C29-B1A3-2015B3158583}" type="pres">
      <dgm:prSet presAssocID="{898F10A6-B9EC-4437-AC82-2C3750A1ED41}" presName="rootComposite" presStyleCnt="0"/>
      <dgm:spPr/>
    </dgm:pt>
    <dgm:pt modelId="{91F3E8D2-BFDD-440F-B3FA-559B067DF843}" type="pres">
      <dgm:prSet presAssocID="{898F10A6-B9EC-4437-AC82-2C3750A1ED41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9E0115E8-476B-4242-9C7B-9F6475306EB6}" type="pres">
      <dgm:prSet presAssocID="{898F10A6-B9EC-4437-AC82-2C3750A1ED41}" presName="rootConnector" presStyleLbl="node3" presStyleIdx="0" presStyleCnt="3"/>
      <dgm:spPr/>
      <dgm:t>
        <a:bodyPr/>
        <a:lstStyle/>
        <a:p>
          <a:endParaRPr lang="es-CL"/>
        </a:p>
      </dgm:t>
    </dgm:pt>
    <dgm:pt modelId="{445C3EF9-E34D-4262-8631-A547B59C9C97}" type="pres">
      <dgm:prSet presAssocID="{898F10A6-B9EC-4437-AC82-2C3750A1ED41}" presName="hierChild4" presStyleCnt="0"/>
      <dgm:spPr/>
    </dgm:pt>
    <dgm:pt modelId="{3F877AC9-4F2A-4F6D-83BF-A135FE4E831F}" type="pres">
      <dgm:prSet presAssocID="{898F10A6-B9EC-4437-AC82-2C3750A1ED41}" presName="hierChild5" presStyleCnt="0"/>
      <dgm:spPr/>
    </dgm:pt>
    <dgm:pt modelId="{F4B4B2E1-669A-4909-BD8F-D563D8EB3B29}" type="pres">
      <dgm:prSet presAssocID="{22152EFA-D588-450C-990D-07A1EB70AF57}" presName="hierChild5" presStyleCnt="0"/>
      <dgm:spPr/>
    </dgm:pt>
    <dgm:pt modelId="{DA5A5641-AA0E-40AE-85F5-CEBBAEC7C707}" type="pres">
      <dgm:prSet presAssocID="{40A2AD33-7970-495C-8B5F-1DE20C74DB67}" presName="Name37" presStyleLbl="parChTrans1D2" presStyleIdx="1" presStyleCnt="3"/>
      <dgm:spPr/>
      <dgm:t>
        <a:bodyPr/>
        <a:lstStyle/>
        <a:p>
          <a:endParaRPr lang="es-CL"/>
        </a:p>
      </dgm:t>
    </dgm:pt>
    <dgm:pt modelId="{53E2E9A0-CBE7-423F-95E4-046E511F21DF}" type="pres">
      <dgm:prSet presAssocID="{8D009932-C9E1-4973-B232-27985661DD1E}" presName="hierRoot2" presStyleCnt="0">
        <dgm:presLayoutVars>
          <dgm:hierBranch val="init"/>
        </dgm:presLayoutVars>
      </dgm:prSet>
      <dgm:spPr/>
    </dgm:pt>
    <dgm:pt modelId="{542C2723-EFF4-49D1-AA7F-342B5C68AAAF}" type="pres">
      <dgm:prSet presAssocID="{8D009932-C9E1-4973-B232-27985661DD1E}" presName="rootComposite" presStyleCnt="0"/>
      <dgm:spPr/>
    </dgm:pt>
    <dgm:pt modelId="{F781B3F4-430A-47D3-A40A-CDEBEC683926}" type="pres">
      <dgm:prSet presAssocID="{8D009932-C9E1-4973-B232-27985661DD1E}" presName="rootText" presStyleLbl="node2" presStyleIdx="1" presStyleCnt="3" custLinFactNeighborX="11564" custLinFactNeighborY="-5566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D062E15B-BBAB-43F8-8156-5A785A90161E}" type="pres">
      <dgm:prSet presAssocID="{8D009932-C9E1-4973-B232-27985661DD1E}" presName="rootConnector" presStyleLbl="node2" presStyleIdx="1" presStyleCnt="3"/>
      <dgm:spPr/>
      <dgm:t>
        <a:bodyPr/>
        <a:lstStyle/>
        <a:p>
          <a:endParaRPr lang="es-CL"/>
        </a:p>
      </dgm:t>
    </dgm:pt>
    <dgm:pt modelId="{9F7A5099-1B28-4F8D-A6D5-333768E939DB}" type="pres">
      <dgm:prSet presAssocID="{8D009932-C9E1-4973-B232-27985661DD1E}" presName="hierChild4" presStyleCnt="0"/>
      <dgm:spPr/>
    </dgm:pt>
    <dgm:pt modelId="{1BFF5051-0CED-439D-BABC-AD3155B9CA3D}" type="pres">
      <dgm:prSet presAssocID="{7EF66520-C51A-489D-8DE8-C42A00197F8B}" presName="Name37" presStyleLbl="parChTrans1D3" presStyleIdx="1" presStyleCnt="3"/>
      <dgm:spPr/>
      <dgm:t>
        <a:bodyPr/>
        <a:lstStyle/>
        <a:p>
          <a:endParaRPr lang="es-CL"/>
        </a:p>
      </dgm:t>
    </dgm:pt>
    <dgm:pt modelId="{137056A3-905C-40C2-BEAE-6610CDF0F761}" type="pres">
      <dgm:prSet presAssocID="{70E4A652-66E4-4F10-A313-27A489CA9ECB}" presName="hierRoot2" presStyleCnt="0">
        <dgm:presLayoutVars>
          <dgm:hierBranch val="init"/>
        </dgm:presLayoutVars>
      </dgm:prSet>
      <dgm:spPr/>
    </dgm:pt>
    <dgm:pt modelId="{C60A3F34-4364-41FB-A8E8-0E3B4C1C1E2A}" type="pres">
      <dgm:prSet presAssocID="{70E4A652-66E4-4F10-A313-27A489CA9ECB}" presName="rootComposite" presStyleCnt="0"/>
      <dgm:spPr/>
    </dgm:pt>
    <dgm:pt modelId="{09A02817-08F2-4633-B1A0-99AEE59153A3}" type="pres">
      <dgm:prSet presAssocID="{70E4A652-66E4-4F10-A313-27A489CA9ECB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E3F042D7-CDE7-4D6F-AC5A-05214567BA39}" type="pres">
      <dgm:prSet presAssocID="{70E4A652-66E4-4F10-A313-27A489CA9ECB}" presName="rootConnector" presStyleLbl="node3" presStyleIdx="1" presStyleCnt="3"/>
      <dgm:spPr/>
      <dgm:t>
        <a:bodyPr/>
        <a:lstStyle/>
        <a:p>
          <a:endParaRPr lang="es-CL"/>
        </a:p>
      </dgm:t>
    </dgm:pt>
    <dgm:pt modelId="{63468904-7521-4EDF-B868-2853C76D267C}" type="pres">
      <dgm:prSet presAssocID="{70E4A652-66E4-4F10-A313-27A489CA9ECB}" presName="hierChild4" presStyleCnt="0"/>
      <dgm:spPr/>
    </dgm:pt>
    <dgm:pt modelId="{034FF83D-3336-42AD-AC94-61F0E3C4E69B}" type="pres">
      <dgm:prSet presAssocID="{70E4A652-66E4-4F10-A313-27A489CA9ECB}" presName="hierChild5" presStyleCnt="0"/>
      <dgm:spPr/>
    </dgm:pt>
    <dgm:pt modelId="{4D59F921-2F85-4372-9AA7-13C9E1D5F7E2}" type="pres">
      <dgm:prSet presAssocID="{8D009932-C9E1-4973-B232-27985661DD1E}" presName="hierChild5" presStyleCnt="0"/>
      <dgm:spPr/>
    </dgm:pt>
    <dgm:pt modelId="{C23CA873-46E0-43E3-AA4D-F7FB60F8410A}" type="pres">
      <dgm:prSet presAssocID="{B89B8DA5-9A7A-4028-9B66-92D3243C8DBD}" presName="Name37" presStyleLbl="parChTrans1D2" presStyleIdx="2" presStyleCnt="3"/>
      <dgm:spPr/>
      <dgm:t>
        <a:bodyPr/>
        <a:lstStyle/>
        <a:p>
          <a:endParaRPr lang="es-CL"/>
        </a:p>
      </dgm:t>
    </dgm:pt>
    <dgm:pt modelId="{313BAD99-00C0-4D2D-8A5E-EC5B48DE0189}" type="pres">
      <dgm:prSet presAssocID="{EE517748-12C8-4393-9588-BC11174DA595}" presName="hierRoot2" presStyleCnt="0">
        <dgm:presLayoutVars>
          <dgm:hierBranch val="init"/>
        </dgm:presLayoutVars>
      </dgm:prSet>
      <dgm:spPr/>
    </dgm:pt>
    <dgm:pt modelId="{24356FC1-D64C-466C-BC74-E0D0F34B2A41}" type="pres">
      <dgm:prSet presAssocID="{EE517748-12C8-4393-9588-BC11174DA595}" presName="rootComposite" presStyleCnt="0"/>
      <dgm:spPr/>
    </dgm:pt>
    <dgm:pt modelId="{43B4AFBA-8205-492F-94EC-CB69A8695F36}" type="pres">
      <dgm:prSet presAssocID="{EE517748-12C8-4393-9588-BC11174DA595}" presName="rootText" presStyleLbl="node2" presStyleIdx="2" presStyleCnt="3" custLinFactNeighborX="20219" custLinFactNeighborY="608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ED65F387-890B-41AC-84A2-DF94C3EFDEEE}" type="pres">
      <dgm:prSet presAssocID="{EE517748-12C8-4393-9588-BC11174DA595}" presName="rootConnector" presStyleLbl="node2" presStyleIdx="2" presStyleCnt="3"/>
      <dgm:spPr/>
      <dgm:t>
        <a:bodyPr/>
        <a:lstStyle/>
        <a:p>
          <a:endParaRPr lang="es-CL"/>
        </a:p>
      </dgm:t>
    </dgm:pt>
    <dgm:pt modelId="{915A3184-9298-48C1-AE1D-5D02C4AF81FF}" type="pres">
      <dgm:prSet presAssocID="{EE517748-12C8-4393-9588-BC11174DA595}" presName="hierChild4" presStyleCnt="0"/>
      <dgm:spPr/>
    </dgm:pt>
    <dgm:pt modelId="{D1A5CC33-5E50-438C-B83F-622498A111B8}" type="pres">
      <dgm:prSet presAssocID="{8A0A6CA9-969D-4249-88A2-F65847F855F4}" presName="Name37" presStyleLbl="parChTrans1D3" presStyleIdx="2" presStyleCnt="3"/>
      <dgm:spPr/>
      <dgm:t>
        <a:bodyPr/>
        <a:lstStyle/>
        <a:p>
          <a:endParaRPr lang="es-CL"/>
        </a:p>
      </dgm:t>
    </dgm:pt>
    <dgm:pt modelId="{94781E90-A84E-4DFF-A2BC-961729A55C5E}" type="pres">
      <dgm:prSet presAssocID="{ADBF29F1-0D46-44B8-B085-579639BC61B1}" presName="hierRoot2" presStyleCnt="0">
        <dgm:presLayoutVars>
          <dgm:hierBranch val="init"/>
        </dgm:presLayoutVars>
      </dgm:prSet>
      <dgm:spPr/>
    </dgm:pt>
    <dgm:pt modelId="{0B6E54AA-88BC-45FE-8733-79EAE8C2519A}" type="pres">
      <dgm:prSet presAssocID="{ADBF29F1-0D46-44B8-B085-579639BC61B1}" presName="rootComposite" presStyleCnt="0"/>
      <dgm:spPr/>
    </dgm:pt>
    <dgm:pt modelId="{FE1F5882-7376-43E7-A01F-C97FB921559A}" type="pres">
      <dgm:prSet presAssocID="{ADBF29F1-0D46-44B8-B085-579639BC61B1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57036E6F-4E14-49B3-9036-2867BD5B4823}" type="pres">
      <dgm:prSet presAssocID="{ADBF29F1-0D46-44B8-B085-579639BC61B1}" presName="rootConnector" presStyleLbl="node3" presStyleIdx="2" presStyleCnt="3"/>
      <dgm:spPr/>
      <dgm:t>
        <a:bodyPr/>
        <a:lstStyle/>
        <a:p>
          <a:endParaRPr lang="es-CL"/>
        </a:p>
      </dgm:t>
    </dgm:pt>
    <dgm:pt modelId="{2225E61B-198F-4F25-9F02-FE7427A1F1A5}" type="pres">
      <dgm:prSet presAssocID="{ADBF29F1-0D46-44B8-B085-579639BC61B1}" presName="hierChild4" presStyleCnt="0"/>
      <dgm:spPr/>
    </dgm:pt>
    <dgm:pt modelId="{E5B283DB-94AE-48D3-B04D-611B3C7938D3}" type="pres">
      <dgm:prSet presAssocID="{ADBF29F1-0D46-44B8-B085-579639BC61B1}" presName="hierChild5" presStyleCnt="0"/>
      <dgm:spPr/>
    </dgm:pt>
    <dgm:pt modelId="{778EE708-ECF7-4D3A-B5E5-45BB07E3C5E6}" type="pres">
      <dgm:prSet presAssocID="{EE517748-12C8-4393-9588-BC11174DA595}" presName="hierChild5" presStyleCnt="0"/>
      <dgm:spPr/>
    </dgm:pt>
    <dgm:pt modelId="{9DA6B5BA-5BD4-4F64-9C64-CD3B53AC62D5}" type="pres">
      <dgm:prSet presAssocID="{80AD0EE5-9A27-4D7A-85B4-7615AC8C9BF1}" presName="hierChild3" presStyleCnt="0"/>
      <dgm:spPr/>
    </dgm:pt>
  </dgm:ptLst>
  <dgm:cxnLst>
    <dgm:cxn modelId="{3DB70A0E-180F-4186-AECC-C34A36A7C252}" type="presOf" srcId="{7EF66520-C51A-489D-8DE8-C42A00197F8B}" destId="{1BFF5051-0CED-439D-BABC-AD3155B9CA3D}" srcOrd="0" destOrd="0" presId="urn:microsoft.com/office/officeart/2005/8/layout/orgChart1"/>
    <dgm:cxn modelId="{0AD347CA-05BA-4D31-8149-42E4308B07BC}" srcId="{8D009932-C9E1-4973-B232-27985661DD1E}" destId="{70E4A652-66E4-4F10-A313-27A489CA9ECB}" srcOrd="0" destOrd="0" parTransId="{7EF66520-C51A-489D-8DE8-C42A00197F8B}" sibTransId="{0CC0A0EA-BDD8-438E-B92A-9BC2818B30AC}"/>
    <dgm:cxn modelId="{CFBF89A0-4F5A-4425-81EF-CA9EC9ED0699}" type="presOf" srcId="{8D009932-C9E1-4973-B232-27985661DD1E}" destId="{D062E15B-BBAB-43F8-8156-5A785A90161E}" srcOrd="1" destOrd="0" presId="urn:microsoft.com/office/officeart/2005/8/layout/orgChart1"/>
    <dgm:cxn modelId="{7AAD5099-2FAD-49FF-88C5-883A64F7F83A}" type="presOf" srcId="{EE517748-12C8-4393-9588-BC11174DA595}" destId="{ED65F387-890B-41AC-84A2-DF94C3EFDEEE}" srcOrd="1" destOrd="0" presId="urn:microsoft.com/office/officeart/2005/8/layout/orgChart1"/>
    <dgm:cxn modelId="{1A7FA53A-BE46-4415-A01E-1AC84294DAEC}" type="presOf" srcId="{80AD0EE5-9A27-4D7A-85B4-7615AC8C9BF1}" destId="{87699313-9BD8-4700-8CF0-0F4AA29DCCAE}" srcOrd="1" destOrd="0" presId="urn:microsoft.com/office/officeart/2005/8/layout/orgChart1"/>
    <dgm:cxn modelId="{AF7D2BD2-51DC-456D-A50B-7DADB0606205}" type="presOf" srcId="{5751F1A0-3945-4536-8FEB-0059607003F8}" destId="{1CF8AB99-D6C1-41F8-830F-A7946B86C6A8}" srcOrd="0" destOrd="0" presId="urn:microsoft.com/office/officeart/2005/8/layout/orgChart1"/>
    <dgm:cxn modelId="{161EFE49-095A-4ABA-8BC1-9BF8C3D9783B}" type="presOf" srcId="{70E4A652-66E4-4F10-A313-27A489CA9ECB}" destId="{09A02817-08F2-4633-B1A0-99AEE59153A3}" srcOrd="0" destOrd="0" presId="urn:microsoft.com/office/officeart/2005/8/layout/orgChart1"/>
    <dgm:cxn modelId="{7E84C2D9-5B8A-4599-89C0-F675247938EC}" type="presOf" srcId="{2C308619-9DF5-46A9-AE64-6E132617068E}" destId="{D5E0F610-A83C-47C3-98DC-0AC7F256AB1A}" srcOrd="0" destOrd="0" presId="urn:microsoft.com/office/officeart/2005/8/layout/orgChart1"/>
    <dgm:cxn modelId="{3C72548D-0D3A-45C6-976C-15CF8A76BF97}" type="presOf" srcId="{8D009932-C9E1-4973-B232-27985661DD1E}" destId="{F781B3F4-430A-47D3-A40A-CDEBEC683926}" srcOrd="0" destOrd="0" presId="urn:microsoft.com/office/officeart/2005/8/layout/orgChart1"/>
    <dgm:cxn modelId="{89CFA54D-5B7F-4D72-9AAD-5483E5E34AD2}" type="presOf" srcId="{898F10A6-B9EC-4437-AC82-2C3750A1ED41}" destId="{91F3E8D2-BFDD-440F-B3FA-559B067DF843}" srcOrd="0" destOrd="0" presId="urn:microsoft.com/office/officeart/2005/8/layout/orgChart1"/>
    <dgm:cxn modelId="{60895808-2447-48E2-A7CF-DB89470D74E6}" type="presOf" srcId="{EE517748-12C8-4393-9588-BC11174DA595}" destId="{43B4AFBA-8205-492F-94EC-CB69A8695F36}" srcOrd="0" destOrd="0" presId="urn:microsoft.com/office/officeart/2005/8/layout/orgChart1"/>
    <dgm:cxn modelId="{6CC01F31-1264-462C-8368-A65BD185EFDF}" srcId="{80AD0EE5-9A27-4D7A-85B4-7615AC8C9BF1}" destId="{22152EFA-D588-450C-990D-07A1EB70AF57}" srcOrd="0" destOrd="0" parTransId="{2C308619-9DF5-46A9-AE64-6E132617068E}" sibTransId="{56AD6D16-FFD5-4B91-B6EE-60359C22E42D}"/>
    <dgm:cxn modelId="{5212AF7B-095F-4F41-B291-F0FE705A040B}" type="presOf" srcId="{40A2AD33-7970-495C-8B5F-1DE20C74DB67}" destId="{DA5A5641-AA0E-40AE-85F5-CEBBAEC7C707}" srcOrd="0" destOrd="0" presId="urn:microsoft.com/office/officeart/2005/8/layout/orgChart1"/>
    <dgm:cxn modelId="{079A7ACF-3706-4161-870F-19A216E07CB7}" type="presOf" srcId="{3085BC53-9613-47CF-BD47-4B4595F2EE4B}" destId="{299CF1F2-7A58-4636-9899-9AC39A5D8C60}" srcOrd="0" destOrd="0" presId="urn:microsoft.com/office/officeart/2005/8/layout/orgChart1"/>
    <dgm:cxn modelId="{0860B0E4-3DE2-41D8-9D2D-3417C77ACAB0}" srcId="{80AD0EE5-9A27-4D7A-85B4-7615AC8C9BF1}" destId="{EE517748-12C8-4393-9588-BC11174DA595}" srcOrd="2" destOrd="0" parTransId="{B89B8DA5-9A7A-4028-9B66-92D3243C8DBD}" sibTransId="{D3BB23A0-B1B7-4DFA-A436-1A852198ECFF}"/>
    <dgm:cxn modelId="{93D9C705-39A8-4D91-A27C-7B3EFA4DF77A}" type="presOf" srcId="{ADBF29F1-0D46-44B8-B085-579639BC61B1}" destId="{FE1F5882-7376-43E7-A01F-C97FB921559A}" srcOrd="0" destOrd="0" presId="urn:microsoft.com/office/officeart/2005/8/layout/orgChart1"/>
    <dgm:cxn modelId="{61C1BFE1-0A82-4859-8D75-DFEBBA4E89C1}" type="presOf" srcId="{898F10A6-B9EC-4437-AC82-2C3750A1ED41}" destId="{9E0115E8-476B-4242-9C7B-9F6475306EB6}" srcOrd="1" destOrd="0" presId="urn:microsoft.com/office/officeart/2005/8/layout/orgChart1"/>
    <dgm:cxn modelId="{4AFF0D6B-ED45-49A2-9D87-C56B887941EF}" type="presOf" srcId="{B89B8DA5-9A7A-4028-9B66-92D3243C8DBD}" destId="{C23CA873-46E0-43E3-AA4D-F7FB60F8410A}" srcOrd="0" destOrd="0" presId="urn:microsoft.com/office/officeart/2005/8/layout/orgChart1"/>
    <dgm:cxn modelId="{1ED1859B-6AD4-4A3A-A1DA-99072B05D9EC}" srcId="{22152EFA-D588-450C-990D-07A1EB70AF57}" destId="{898F10A6-B9EC-4437-AC82-2C3750A1ED41}" srcOrd="0" destOrd="0" parTransId="{5751F1A0-3945-4536-8FEB-0059607003F8}" sibTransId="{84703311-ED36-4A16-9978-0D4A0A37DE3C}"/>
    <dgm:cxn modelId="{08FCF0E4-D11A-4D98-9C2B-FDC55EC38E9E}" type="presOf" srcId="{22152EFA-D588-450C-990D-07A1EB70AF57}" destId="{07955A04-7FB6-4A98-90AA-EC8EDE6480B7}" srcOrd="1" destOrd="0" presId="urn:microsoft.com/office/officeart/2005/8/layout/orgChart1"/>
    <dgm:cxn modelId="{8CFB94EC-93A3-4C8D-A152-97FD9B9F6357}" srcId="{EE517748-12C8-4393-9588-BC11174DA595}" destId="{ADBF29F1-0D46-44B8-B085-579639BC61B1}" srcOrd="0" destOrd="0" parTransId="{8A0A6CA9-969D-4249-88A2-F65847F855F4}" sibTransId="{3FA02ABC-B81A-4B79-A815-6232BA1FED67}"/>
    <dgm:cxn modelId="{D29431E4-243E-4A58-9A07-6A132404BABC}" type="presOf" srcId="{80AD0EE5-9A27-4D7A-85B4-7615AC8C9BF1}" destId="{2CEA826F-7AF8-4840-A09B-2C8120C9A88B}" srcOrd="0" destOrd="0" presId="urn:microsoft.com/office/officeart/2005/8/layout/orgChart1"/>
    <dgm:cxn modelId="{C06709EE-B864-40EE-A1B1-3B8F49E5FBA0}" srcId="{80AD0EE5-9A27-4D7A-85B4-7615AC8C9BF1}" destId="{8D009932-C9E1-4973-B232-27985661DD1E}" srcOrd="1" destOrd="0" parTransId="{40A2AD33-7970-495C-8B5F-1DE20C74DB67}" sibTransId="{5B62963A-FE38-4157-AD3F-E494D3538D8F}"/>
    <dgm:cxn modelId="{E8BD7C76-BE67-41E1-9D97-D03C11AD3149}" type="presOf" srcId="{22152EFA-D588-450C-990D-07A1EB70AF57}" destId="{61FC6E6C-0C5C-4C75-8B0E-A417B9A8BFE3}" srcOrd="0" destOrd="0" presId="urn:microsoft.com/office/officeart/2005/8/layout/orgChart1"/>
    <dgm:cxn modelId="{3AEB45D6-9EE0-465A-8083-20F8E6F27161}" type="presOf" srcId="{70E4A652-66E4-4F10-A313-27A489CA9ECB}" destId="{E3F042D7-CDE7-4D6F-AC5A-05214567BA39}" srcOrd="1" destOrd="0" presId="urn:microsoft.com/office/officeart/2005/8/layout/orgChart1"/>
    <dgm:cxn modelId="{71B6E64E-1F27-4A06-83DB-281DA9148463}" srcId="{3085BC53-9613-47CF-BD47-4B4595F2EE4B}" destId="{80AD0EE5-9A27-4D7A-85B4-7615AC8C9BF1}" srcOrd="0" destOrd="0" parTransId="{3CC3DAD3-0124-4133-BC2C-A6F9020AF20F}" sibTransId="{7CC74D68-643E-467B-BC82-F8F9534B3DE7}"/>
    <dgm:cxn modelId="{B53C5C88-B833-4573-9CBB-551D845A00B7}" type="presOf" srcId="{8A0A6CA9-969D-4249-88A2-F65847F855F4}" destId="{D1A5CC33-5E50-438C-B83F-622498A111B8}" srcOrd="0" destOrd="0" presId="urn:microsoft.com/office/officeart/2005/8/layout/orgChart1"/>
    <dgm:cxn modelId="{B54A758C-2A3E-4603-9F87-495A58EBA6AA}" type="presOf" srcId="{ADBF29F1-0D46-44B8-B085-579639BC61B1}" destId="{57036E6F-4E14-49B3-9036-2867BD5B4823}" srcOrd="1" destOrd="0" presId="urn:microsoft.com/office/officeart/2005/8/layout/orgChart1"/>
    <dgm:cxn modelId="{794B5A4B-C333-482A-B6D8-89781FA57C62}" type="presParOf" srcId="{299CF1F2-7A58-4636-9899-9AC39A5D8C60}" destId="{A52C9A05-9EDC-4036-ABBD-21F9E3CA74B6}" srcOrd="0" destOrd="0" presId="urn:microsoft.com/office/officeart/2005/8/layout/orgChart1"/>
    <dgm:cxn modelId="{51670320-BEB8-4A61-891F-CB5000D612E9}" type="presParOf" srcId="{A52C9A05-9EDC-4036-ABBD-21F9E3CA74B6}" destId="{A6D16EA4-15C2-42EA-853C-CE55C7FA5ADF}" srcOrd="0" destOrd="0" presId="urn:microsoft.com/office/officeart/2005/8/layout/orgChart1"/>
    <dgm:cxn modelId="{6E601C93-3ABB-4733-B108-F5B5234BD234}" type="presParOf" srcId="{A6D16EA4-15C2-42EA-853C-CE55C7FA5ADF}" destId="{2CEA826F-7AF8-4840-A09B-2C8120C9A88B}" srcOrd="0" destOrd="0" presId="urn:microsoft.com/office/officeart/2005/8/layout/orgChart1"/>
    <dgm:cxn modelId="{520340B6-BABC-4568-BA0C-A306947FE515}" type="presParOf" srcId="{A6D16EA4-15C2-42EA-853C-CE55C7FA5ADF}" destId="{87699313-9BD8-4700-8CF0-0F4AA29DCCAE}" srcOrd="1" destOrd="0" presId="urn:microsoft.com/office/officeart/2005/8/layout/orgChart1"/>
    <dgm:cxn modelId="{029D1D61-A69B-495E-8C92-8764B9A11ED7}" type="presParOf" srcId="{A52C9A05-9EDC-4036-ABBD-21F9E3CA74B6}" destId="{DCFBB944-A5DD-4B01-B19E-1D64DF3F54CA}" srcOrd="1" destOrd="0" presId="urn:microsoft.com/office/officeart/2005/8/layout/orgChart1"/>
    <dgm:cxn modelId="{34B84CDE-D032-41BF-BF8D-F3E06BE6CB35}" type="presParOf" srcId="{DCFBB944-A5DD-4B01-B19E-1D64DF3F54CA}" destId="{D5E0F610-A83C-47C3-98DC-0AC7F256AB1A}" srcOrd="0" destOrd="0" presId="urn:microsoft.com/office/officeart/2005/8/layout/orgChart1"/>
    <dgm:cxn modelId="{AD5BC328-3674-4053-BF59-8184C10F3077}" type="presParOf" srcId="{DCFBB944-A5DD-4B01-B19E-1D64DF3F54CA}" destId="{0CF240B3-AD66-41AE-B8D0-179CC8A62AEC}" srcOrd="1" destOrd="0" presId="urn:microsoft.com/office/officeart/2005/8/layout/orgChart1"/>
    <dgm:cxn modelId="{D3446893-BFAC-4298-8ACE-5D4D8400D361}" type="presParOf" srcId="{0CF240B3-AD66-41AE-B8D0-179CC8A62AEC}" destId="{FF3FA284-3440-4A51-9031-DC48FFEB8284}" srcOrd="0" destOrd="0" presId="urn:microsoft.com/office/officeart/2005/8/layout/orgChart1"/>
    <dgm:cxn modelId="{6A2FC061-781E-4EDA-A888-1227A0AAB250}" type="presParOf" srcId="{FF3FA284-3440-4A51-9031-DC48FFEB8284}" destId="{61FC6E6C-0C5C-4C75-8B0E-A417B9A8BFE3}" srcOrd="0" destOrd="0" presId="urn:microsoft.com/office/officeart/2005/8/layout/orgChart1"/>
    <dgm:cxn modelId="{E25B9E0F-9424-43B9-88AA-DB3557711C5D}" type="presParOf" srcId="{FF3FA284-3440-4A51-9031-DC48FFEB8284}" destId="{07955A04-7FB6-4A98-90AA-EC8EDE6480B7}" srcOrd="1" destOrd="0" presId="urn:microsoft.com/office/officeart/2005/8/layout/orgChart1"/>
    <dgm:cxn modelId="{ED3893C2-AE5A-42A4-88C9-820AD6212312}" type="presParOf" srcId="{0CF240B3-AD66-41AE-B8D0-179CC8A62AEC}" destId="{AC89BC11-B69E-471A-9BB2-FEB3A5C0DF70}" srcOrd="1" destOrd="0" presId="urn:microsoft.com/office/officeart/2005/8/layout/orgChart1"/>
    <dgm:cxn modelId="{F5F0E6C8-E7AC-49F1-98F9-09A0198164FC}" type="presParOf" srcId="{AC89BC11-B69E-471A-9BB2-FEB3A5C0DF70}" destId="{1CF8AB99-D6C1-41F8-830F-A7946B86C6A8}" srcOrd="0" destOrd="0" presId="urn:microsoft.com/office/officeart/2005/8/layout/orgChart1"/>
    <dgm:cxn modelId="{72D793F8-63C1-47A9-8274-17AE79E9B6AA}" type="presParOf" srcId="{AC89BC11-B69E-471A-9BB2-FEB3A5C0DF70}" destId="{C672251D-2102-4716-82ED-CF9DE799A4C8}" srcOrd="1" destOrd="0" presId="urn:microsoft.com/office/officeart/2005/8/layout/orgChart1"/>
    <dgm:cxn modelId="{D8E88609-A625-4EDB-9BE1-C22F4EAFC452}" type="presParOf" srcId="{C672251D-2102-4716-82ED-CF9DE799A4C8}" destId="{DFA2BC44-D3FD-4C29-B1A3-2015B3158583}" srcOrd="0" destOrd="0" presId="urn:microsoft.com/office/officeart/2005/8/layout/orgChart1"/>
    <dgm:cxn modelId="{51BA6719-28FC-4790-B24A-01F815CD0CCC}" type="presParOf" srcId="{DFA2BC44-D3FD-4C29-B1A3-2015B3158583}" destId="{91F3E8D2-BFDD-440F-B3FA-559B067DF843}" srcOrd="0" destOrd="0" presId="urn:microsoft.com/office/officeart/2005/8/layout/orgChart1"/>
    <dgm:cxn modelId="{C8C9CC14-C554-459C-B1D7-DAB691A25366}" type="presParOf" srcId="{DFA2BC44-D3FD-4C29-B1A3-2015B3158583}" destId="{9E0115E8-476B-4242-9C7B-9F6475306EB6}" srcOrd="1" destOrd="0" presId="urn:microsoft.com/office/officeart/2005/8/layout/orgChart1"/>
    <dgm:cxn modelId="{116ECD14-DF9A-4724-9912-D5530A134EE4}" type="presParOf" srcId="{C672251D-2102-4716-82ED-CF9DE799A4C8}" destId="{445C3EF9-E34D-4262-8631-A547B59C9C97}" srcOrd="1" destOrd="0" presId="urn:microsoft.com/office/officeart/2005/8/layout/orgChart1"/>
    <dgm:cxn modelId="{6B767E89-FFC2-4FA3-8DDF-7A21C34B0681}" type="presParOf" srcId="{C672251D-2102-4716-82ED-CF9DE799A4C8}" destId="{3F877AC9-4F2A-4F6D-83BF-A135FE4E831F}" srcOrd="2" destOrd="0" presId="urn:microsoft.com/office/officeart/2005/8/layout/orgChart1"/>
    <dgm:cxn modelId="{815BDF1F-D4B0-4AD8-8D39-0BB630ECCB2D}" type="presParOf" srcId="{0CF240B3-AD66-41AE-B8D0-179CC8A62AEC}" destId="{F4B4B2E1-669A-4909-BD8F-D563D8EB3B29}" srcOrd="2" destOrd="0" presId="urn:microsoft.com/office/officeart/2005/8/layout/orgChart1"/>
    <dgm:cxn modelId="{CCB4A09D-9D9C-446F-83BE-5725490B5906}" type="presParOf" srcId="{DCFBB944-A5DD-4B01-B19E-1D64DF3F54CA}" destId="{DA5A5641-AA0E-40AE-85F5-CEBBAEC7C707}" srcOrd="2" destOrd="0" presId="urn:microsoft.com/office/officeart/2005/8/layout/orgChart1"/>
    <dgm:cxn modelId="{93D9CCAE-A6FF-4D68-AAE2-17C0174CA658}" type="presParOf" srcId="{DCFBB944-A5DD-4B01-B19E-1D64DF3F54CA}" destId="{53E2E9A0-CBE7-423F-95E4-046E511F21DF}" srcOrd="3" destOrd="0" presId="urn:microsoft.com/office/officeart/2005/8/layout/orgChart1"/>
    <dgm:cxn modelId="{A26B9C7F-270B-4FA1-BBB0-B9D8AE5B7A95}" type="presParOf" srcId="{53E2E9A0-CBE7-423F-95E4-046E511F21DF}" destId="{542C2723-EFF4-49D1-AA7F-342B5C68AAAF}" srcOrd="0" destOrd="0" presId="urn:microsoft.com/office/officeart/2005/8/layout/orgChart1"/>
    <dgm:cxn modelId="{94CE9AB6-9706-496D-A295-90CD4A83106A}" type="presParOf" srcId="{542C2723-EFF4-49D1-AA7F-342B5C68AAAF}" destId="{F781B3F4-430A-47D3-A40A-CDEBEC683926}" srcOrd="0" destOrd="0" presId="urn:microsoft.com/office/officeart/2005/8/layout/orgChart1"/>
    <dgm:cxn modelId="{6844256D-6413-420F-AACA-C263E81880B6}" type="presParOf" srcId="{542C2723-EFF4-49D1-AA7F-342B5C68AAAF}" destId="{D062E15B-BBAB-43F8-8156-5A785A90161E}" srcOrd="1" destOrd="0" presId="urn:microsoft.com/office/officeart/2005/8/layout/orgChart1"/>
    <dgm:cxn modelId="{9F52BE5A-0A27-4365-9F5A-F137090D2EF5}" type="presParOf" srcId="{53E2E9A0-CBE7-423F-95E4-046E511F21DF}" destId="{9F7A5099-1B28-4F8D-A6D5-333768E939DB}" srcOrd="1" destOrd="0" presId="urn:microsoft.com/office/officeart/2005/8/layout/orgChart1"/>
    <dgm:cxn modelId="{2A9F6FD6-020E-4A92-9357-A41B9B79C59E}" type="presParOf" srcId="{9F7A5099-1B28-4F8D-A6D5-333768E939DB}" destId="{1BFF5051-0CED-439D-BABC-AD3155B9CA3D}" srcOrd="0" destOrd="0" presId="urn:microsoft.com/office/officeart/2005/8/layout/orgChart1"/>
    <dgm:cxn modelId="{C51E89F5-5E37-4654-A833-093069BF6518}" type="presParOf" srcId="{9F7A5099-1B28-4F8D-A6D5-333768E939DB}" destId="{137056A3-905C-40C2-BEAE-6610CDF0F761}" srcOrd="1" destOrd="0" presId="urn:microsoft.com/office/officeart/2005/8/layout/orgChart1"/>
    <dgm:cxn modelId="{7C6CD749-5229-4621-8F11-D0416BACD030}" type="presParOf" srcId="{137056A3-905C-40C2-BEAE-6610CDF0F761}" destId="{C60A3F34-4364-41FB-A8E8-0E3B4C1C1E2A}" srcOrd="0" destOrd="0" presId="urn:microsoft.com/office/officeart/2005/8/layout/orgChart1"/>
    <dgm:cxn modelId="{F8E4248A-23A2-4DB3-9999-09480AB7919C}" type="presParOf" srcId="{C60A3F34-4364-41FB-A8E8-0E3B4C1C1E2A}" destId="{09A02817-08F2-4633-B1A0-99AEE59153A3}" srcOrd="0" destOrd="0" presId="urn:microsoft.com/office/officeart/2005/8/layout/orgChart1"/>
    <dgm:cxn modelId="{641575BD-998D-4263-9847-8FB488A1A481}" type="presParOf" srcId="{C60A3F34-4364-41FB-A8E8-0E3B4C1C1E2A}" destId="{E3F042D7-CDE7-4D6F-AC5A-05214567BA39}" srcOrd="1" destOrd="0" presId="urn:microsoft.com/office/officeart/2005/8/layout/orgChart1"/>
    <dgm:cxn modelId="{97223771-0F07-4BDE-A7E1-0A89536F5210}" type="presParOf" srcId="{137056A3-905C-40C2-BEAE-6610CDF0F761}" destId="{63468904-7521-4EDF-B868-2853C76D267C}" srcOrd="1" destOrd="0" presId="urn:microsoft.com/office/officeart/2005/8/layout/orgChart1"/>
    <dgm:cxn modelId="{814270C9-9980-4E0D-B92E-BE972EB0D954}" type="presParOf" srcId="{137056A3-905C-40C2-BEAE-6610CDF0F761}" destId="{034FF83D-3336-42AD-AC94-61F0E3C4E69B}" srcOrd="2" destOrd="0" presId="urn:microsoft.com/office/officeart/2005/8/layout/orgChart1"/>
    <dgm:cxn modelId="{B6D9C874-F083-4920-86C8-8B0C30C0AC48}" type="presParOf" srcId="{53E2E9A0-CBE7-423F-95E4-046E511F21DF}" destId="{4D59F921-2F85-4372-9AA7-13C9E1D5F7E2}" srcOrd="2" destOrd="0" presId="urn:microsoft.com/office/officeart/2005/8/layout/orgChart1"/>
    <dgm:cxn modelId="{A76F515E-C5AE-42DC-B1EA-BA2A2DA04C83}" type="presParOf" srcId="{DCFBB944-A5DD-4B01-B19E-1D64DF3F54CA}" destId="{C23CA873-46E0-43E3-AA4D-F7FB60F8410A}" srcOrd="4" destOrd="0" presId="urn:microsoft.com/office/officeart/2005/8/layout/orgChart1"/>
    <dgm:cxn modelId="{30350D10-9107-44AF-8081-EFB823FAC966}" type="presParOf" srcId="{DCFBB944-A5DD-4B01-B19E-1D64DF3F54CA}" destId="{313BAD99-00C0-4D2D-8A5E-EC5B48DE0189}" srcOrd="5" destOrd="0" presId="urn:microsoft.com/office/officeart/2005/8/layout/orgChart1"/>
    <dgm:cxn modelId="{CE6B11D5-E22C-46C8-861F-C014C469FBF0}" type="presParOf" srcId="{313BAD99-00C0-4D2D-8A5E-EC5B48DE0189}" destId="{24356FC1-D64C-466C-BC74-E0D0F34B2A41}" srcOrd="0" destOrd="0" presId="urn:microsoft.com/office/officeart/2005/8/layout/orgChart1"/>
    <dgm:cxn modelId="{55B1AC3C-F44E-4345-9864-F5CDAF50CA8B}" type="presParOf" srcId="{24356FC1-D64C-466C-BC74-E0D0F34B2A41}" destId="{43B4AFBA-8205-492F-94EC-CB69A8695F36}" srcOrd="0" destOrd="0" presId="urn:microsoft.com/office/officeart/2005/8/layout/orgChart1"/>
    <dgm:cxn modelId="{68D504A3-F2FB-4C01-AB11-0CE9D5C773DE}" type="presParOf" srcId="{24356FC1-D64C-466C-BC74-E0D0F34B2A41}" destId="{ED65F387-890B-41AC-84A2-DF94C3EFDEEE}" srcOrd="1" destOrd="0" presId="urn:microsoft.com/office/officeart/2005/8/layout/orgChart1"/>
    <dgm:cxn modelId="{C8515360-AAEA-4747-B45F-9A6C32D4B53F}" type="presParOf" srcId="{313BAD99-00C0-4D2D-8A5E-EC5B48DE0189}" destId="{915A3184-9298-48C1-AE1D-5D02C4AF81FF}" srcOrd="1" destOrd="0" presId="urn:microsoft.com/office/officeart/2005/8/layout/orgChart1"/>
    <dgm:cxn modelId="{F1B79412-3129-44BD-8972-1C6FF789DF33}" type="presParOf" srcId="{915A3184-9298-48C1-AE1D-5D02C4AF81FF}" destId="{D1A5CC33-5E50-438C-B83F-622498A111B8}" srcOrd="0" destOrd="0" presId="urn:microsoft.com/office/officeart/2005/8/layout/orgChart1"/>
    <dgm:cxn modelId="{9E9DD992-CC95-4FC0-8454-E0DC1DCE6CFF}" type="presParOf" srcId="{915A3184-9298-48C1-AE1D-5D02C4AF81FF}" destId="{94781E90-A84E-4DFF-A2BC-961729A55C5E}" srcOrd="1" destOrd="0" presId="urn:microsoft.com/office/officeart/2005/8/layout/orgChart1"/>
    <dgm:cxn modelId="{F865BC0F-FC75-4840-8BCF-7102A3AD9098}" type="presParOf" srcId="{94781E90-A84E-4DFF-A2BC-961729A55C5E}" destId="{0B6E54AA-88BC-45FE-8733-79EAE8C2519A}" srcOrd="0" destOrd="0" presId="urn:microsoft.com/office/officeart/2005/8/layout/orgChart1"/>
    <dgm:cxn modelId="{22FDDF68-95AF-4088-BD0E-BFE2B6A748B7}" type="presParOf" srcId="{0B6E54AA-88BC-45FE-8733-79EAE8C2519A}" destId="{FE1F5882-7376-43E7-A01F-C97FB921559A}" srcOrd="0" destOrd="0" presId="urn:microsoft.com/office/officeart/2005/8/layout/orgChart1"/>
    <dgm:cxn modelId="{A4278D6E-48A1-45B9-9E92-88573CBEE841}" type="presParOf" srcId="{0B6E54AA-88BC-45FE-8733-79EAE8C2519A}" destId="{57036E6F-4E14-49B3-9036-2867BD5B4823}" srcOrd="1" destOrd="0" presId="urn:microsoft.com/office/officeart/2005/8/layout/orgChart1"/>
    <dgm:cxn modelId="{F3BCB772-0C75-483B-A7D9-E4591AB15B3E}" type="presParOf" srcId="{94781E90-A84E-4DFF-A2BC-961729A55C5E}" destId="{2225E61B-198F-4F25-9F02-FE7427A1F1A5}" srcOrd="1" destOrd="0" presId="urn:microsoft.com/office/officeart/2005/8/layout/orgChart1"/>
    <dgm:cxn modelId="{3C07E7B1-83EF-4110-8346-9CF231655D11}" type="presParOf" srcId="{94781E90-A84E-4DFF-A2BC-961729A55C5E}" destId="{E5B283DB-94AE-48D3-B04D-611B3C7938D3}" srcOrd="2" destOrd="0" presId="urn:microsoft.com/office/officeart/2005/8/layout/orgChart1"/>
    <dgm:cxn modelId="{0D329657-9E6B-478C-9DA8-DB09B7B0155F}" type="presParOf" srcId="{313BAD99-00C0-4D2D-8A5E-EC5B48DE0189}" destId="{778EE708-ECF7-4D3A-B5E5-45BB07E3C5E6}" srcOrd="2" destOrd="0" presId="urn:microsoft.com/office/officeart/2005/8/layout/orgChart1"/>
    <dgm:cxn modelId="{5E4AF602-3598-49B2-8397-D254A5A91964}" type="presParOf" srcId="{A52C9A05-9EDC-4036-ABBD-21F9E3CA74B6}" destId="{9DA6B5BA-5BD4-4F64-9C64-CD3B53AC62D5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A5CC33-5E50-438C-B83F-622498A111B8}">
      <dsp:nvSpPr>
        <dsp:cNvPr id="0" name=""/>
        <dsp:cNvSpPr/>
      </dsp:nvSpPr>
      <dsp:spPr>
        <a:xfrm>
          <a:off x="5835752" y="3793247"/>
          <a:ext cx="347122" cy="1064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4508"/>
              </a:lnTo>
              <a:lnTo>
                <a:pt x="347122" y="1064508"/>
              </a:lnTo>
            </a:path>
          </a:pathLst>
        </a:custGeom>
        <a:noFill/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3CA873-46E0-43E3-AA4D-F7FB60F8410A}">
      <dsp:nvSpPr>
        <dsp:cNvPr id="0" name=""/>
        <dsp:cNvSpPr/>
      </dsp:nvSpPr>
      <dsp:spPr>
        <a:xfrm>
          <a:off x="3961292" y="2150201"/>
          <a:ext cx="2800119" cy="4859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985"/>
              </a:lnTo>
              <a:lnTo>
                <a:pt x="2800119" y="242985"/>
              </a:lnTo>
              <a:lnTo>
                <a:pt x="2800119" y="485971"/>
              </a:lnTo>
            </a:path>
          </a:pathLst>
        </a:custGeom>
        <a:noFill/>
        <a:ln w="11429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F5051-0CED-439D-BABC-AD3155B9CA3D}">
      <dsp:nvSpPr>
        <dsp:cNvPr id="0" name=""/>
        <dsp:cNvSpPr/>
      </dsp:nvSpPr>
      <dsp:spPr>
        <a:xfrm>
          <a:off x="3035633" y="3793247"/>
          <a:ext cx="347122" cy="1064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4508"/>
              </a:lnTo>
              <a:lnTo>
                <a:pt x="347122" y="1064508"/>
              </a:lnTo>
            </a:path>
          </a:pathLst>
        </a:custGeom>
        <a:noFill/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A5641-AA0E-40AE-85F5-CEBBAEC7C707}">
      <dsp:nvSpPr>
        <dsp:cNvPr id="0" name=""/>
        <dsp:cNvSpPr/>
      </dsp:nvSpPr>
      <dsp:spPr>
        <a:xfrm>
          <a:off x="3915572" y="2150201"/>
          <a:ext cx="91440" cy="4859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5971"/>
              </a:lnTo>
            </a:path>
          </a:pathLst>
        </a:custGeom>
        <a:noFill/>
        <a:ln w="11429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F8AB99-D6C1-41F8-830F-A7946B86C6A8}">
      <dsp:nvSpPr>
        <dsp:cNvPr id="0" name=""/>
        <dsp:cNvSpPr/>
      </dsp:nvSpPr>
      <dsp:spPr>
        <a:xfrm>
          <a:off x="235513" y="3793247"/>
          <a:ext cx="347122" cy="1064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4508"/>
              </a:lnTo>
              <a:lnTo>
                <a:pt x="347122" y="1064508"/>
              </a:lnTo>
            </a:path>
          </a:pathLst>
        </a:custGeom>
        <a:noFill/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0F610-A83C-47C3-98DC-0AC7F256AB1A}">
      <dsp:nvSpPr>
        <dsp:cNvPr id="0" name=""/>
        <dsp:cNvSpPr/>
      </dsp:nvSpPr>
      <dsp:spPr>
        <a:xfrm>
          <a:off x="1161173" y="2150201"/>
          <a:ext cx="2800119" cy="485971"/>
        </a:xfrm>
        <a:custGeom>
          <a:avLst/>
          <a:gdLst/>
          <a:ahLst/>
          <a:cxnLst/>
          <a:rect l="0" t="0" r="0" b="0"/>
          <a:pathLst>
            <a:path>
              <a:moveTo>
                <a:pt x="2800119" y="0"/>
              </a:moveTo>
              <a:lnTo>
                <a:pt x="2800119" y="242985"/>
              </a:lnTo>
              <a:lnTo>
                <a:pt x="0" y="242985"/>
              </a:lnTo>
              <a:lnTo>
                <a:pt x="0" y="485971"/>
              </a:lnTo>
            </a:path>
          </a:pathLst>
        </a:custGeom>
        <a:noFill/>
        <a:ln w="11429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A826F-7AF8-4840-A09B-2C8120C9A88B}">
      <dsp:nvSpPr>
        <dsp:cNvPr id="0" name=""/>
        <dsp:cNvSpPr/>
      </dsp:nvSpPr>
      <dsp:spPr>
        <a:xfrm>
          <a:off x="2804218" y="993127"/>
          <a:ext cx="2314148" cy="11570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Género dramático</a:t>
          </a:r>
          <a:endParaRPr lang="es-ES" sz="1700" kern="1200" dirty="0"/>
        </a:p>
      </dsp:txBody>
      <dsp:txXfrm>
        <a:off x="2804218" y="993127"/>
        <a:ext cx="2314148" cy="1157074"/>
      </dsp:txXfrm>
    </dsp:sp>
    <dsp:sp modelId="{61FC6E6C-0C5C-4C75-8B0E-A417B9A8BFE3}">
      <dsp:nvSpPr>
        <dsp:cNvPr id="0" name=""/>
        <dsp:cNvSpPr/>
      </dsp:nvSpPr>
      <dsp:spPr>
        <a:xfrm>
          <a:off x="4099" y="2636172"/>
          <a:ext cx="2314148" cy="11570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Tragedia</a:t>
          </a:r>
          <a:endParaRPr lang="es-ES" sz="1700" kern="1200" dirty="0"/>
        </a:p>
      </dsp:txBody>
      <dsp:txXfrm>
        <a:off x="4099" y="2636172"/>
        <a:ext cx="2314148" cy="1157074"/>
      </dsp:txXfrm>
    </dsp:sp>
    <dsp:sp modelId="{91F3E8D2-BFDD-440F-B3FA-559B067DF843}">
      <dsp:nvSpPr>
        <dsp:cNvPr id="0" name=""/>
        <dsp:cNvSpPr/>
      </dsp:nvSpPr>
      <dsp:spPr>
        <a:xfrm>
          <a:off x="582636" y="4279218"/>
          <a:ext cx="2314148" cy="11570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El personaje se enfrenta al destino</a:t>
          </a:r>
          <a:endParaRPr lang="es-ES" sz="1700" kern="1200" dirty="0"/>
        </a:p>
      </dsp:txBody>
      <dsp:txXfrm>
        <a:off x="582636" y="4279218"/>
        <a:ext cx="2314148" cy="1157074"/>
      </dsp:txXfrm>
    </dsp:sp>
    <dsp:sp modelId="{F781B3F4-430A-47D3-A40A-CDEBEC683926}">
      <dsp:nvSpPr>
        <dsp:cNvPr id="0" name=""/>
        <dsp:cNvSpPr/>
      </dsp:nvSpPr>
      <dsp:spPr>
        <a:xfrm>
          <a:off x="2804218" y="2636172"/>
          <a:ext cx="2314148" cy="11570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Comedia</a:t>
          </a:r>
          <a:endParaRPr lang="es-ES" sz="1700" kern="1200" dirty="0"/>
        </a:p>
      </dsp:txBody>
      <dsp:txXfrm>
        <a:off x="2804218" y="2636172"/>
        <a:ext cx="2314148" cy="1157074"/>
      </dsp:txXfrm>
    </dsp:sp>
    <dsp:sp modelId="{09A02817-08F2-4633-B1A0-99AEE59153A3}">
      <dsp:nvSpPr>
        <dsp:cNvPr id="0" name=""/>
        <dsp:cNvSpPr/>
      </dsp:nvSpPr>
      <dsp:spPr>
        <a:xfrm>
          <a:off x="3382755" y="4279218"/>
          <a:ext cx="2314148" cy="11570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Muestra los vicios de una sociedad</a:t>
          </a:r>
          <a:endParaRPr lang="es-ES" sz="1700" kern="1200" dirty="0"/>
        </a:p>
      </dsp:txBody>
      <dsp:txXfrm>
        <a:off x="3382755" y="4279218"/>
        <a:ext cx="2314148" cy="1157074"/>
      </dsp:txXfrm>
    </dsp:sp>
    <dsp:sp modelId="{43B4AFBA-8205-492F-94EC-CB69A8695F36}">
      <dsp:nvSpPr>
        <dsp:cNvPr id="0" name=""/>
        <dsp:cNvSpPr/>
      </dsp:nvSpPr>
      <dsp:spPr>
        <a:xfrm>
          <a:off x="5604337" y="2636172"/>
          <a:ext cx="2314148" cy="11570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Drama</a:t>
          </a:r>
          <a:endParaRPr lang="es-ES" sz="1700" kern="1200" dirty="0"/>
        </a:p>
      </dsp:txBody>
      <dsp:txXfrm>
        <a:off x="5604337" y="2636172"/>
        <a:ext cx="2314148" cy="1157074"/>
      </dsp:txXfrm>
    </dsp:sp>
    <dsp:sp modelId="{FE1F5882-7376-43E7-A01F-C97FB921559A}">
      <dsp:nvSpPr>
        <dsp:cNvPr id="0" name=""/>
        <dsp:cNvSpPr/>
      </dsp:nvSpPr>
      <dsp:spPr>
        <a:xfrm>
          <a:off x="6182874" y="4279218"/>
          <a:ext cx="2314148" cy="11570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Combina las dos formas. El ser humano es dueño de su destino, pero está limitado.</a:t>
          </a:r>
          <a:endParaRPr lang="es-ES" sz="1700" kern="1200" dirty="0"/>
        </a:p>
      </dsp:txBody>
      <dsp:txXfrm>
        <a:off x="6182874" y="4279218"/>
        <a:ext cx="2314148" cy="1157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6B5A3-04CE-4F0A-8003-5D586D60C272}" type="datetimeFigureOut">
              <a:rPr lang="es-CL" smtClean="0"/>
              <a:pPr/>
              <a:t>11-09-2014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9089C-B3D3-4349-8D1D-6B85D853677F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089C-B3D3-4349-8D1D-6B85D853677F}" type="slidenum">
              <a:rPr lang="es-CL" smtClean="0"/>
              <a:pPr/>
              <a:t>14</a:t>
            </a:fld>
            <a:endParaRPr lang="es-C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089C-B3D3-4349-8D1D-6B85D853677F}" type="slidenum">
              <a:rPr lang="es-CL" smtClean="0"/>
              <a:pPr/>
              <a:t>15</a:t>
            </a:fld>
            <a:endParaRPr lang="es-C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9089C-B3D3-4349-8D1D-6B85D853677F}" type="slidenum">
              <a:rPr lang="es-CL" smtClean="0"/>
              <a:pPr/>
              <a:t>16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11/09/2014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214686"/>
            <a:ext cx="8429652" cy="628632"/>
          </a:xfrm>
        </p:spPr>
        <p:txBody>
          <a:bodyPr>
            <a:noAutofit/>
          </a:bodyPr>
          <a:lstStyle/>
          <a:p>
            <a:r>
              <a:rPr lang="es-CL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GÉNERO DRAMÁTICO</a:t>
            </a:r>
            <a:endParaRPr lang="es-CL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3071834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0"/>
            <a:ext cx="3071834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66" y="0"/>
            <a:ext cx="3071834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2" name="Picture 6" descr="https://encrypted-tbn3.gstatic.com/images?q=tbn:ANd9GcTNBtoiZ0ior0zr0FTGHBYt4RVR5BGCddX1QMiKEvbYMSJIf7c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929066"/>
            <a:ext cx="3571900" cy="23574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Características principales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Representa un </a:t>
            </a:r>
            <a:r>
              <a:rPr lang="es-ES" dirty="0" smtClean="0">
                <a:solidFill>
                  <a:srgbClr val="0070C0"/>
                </a:solidFill>
              </a:rPr>
              <a:t>conflicto</a:t>
            </a:r>
            <a:r>
              <a:rPr lang="es-ES" dirty="0" smtClean="0"/>
              <a:t> humano</a:t>
            </a:r>
          </a:p>
          <a:p>
            <a:pPr lvl="1"/>
            <a:r>
              <a:rPr lang="es-ES" dirty="0" smtClean="0"/>
              <a:t>Presentar un conflicto</a:t>
            </a:r>
          </a:p>
          <a:p>
            <a:pPr lvl="1">
              <a:buNone/>
            </a:pPr>
            <a:r>
              <a:rPr lang="es-ES" dirty="0" smtClean="0"/>
              <a:t>			A     </a:t>
            </a:r>
            <a:r>
              <a:rPr lang="es-ES" dirty="0" smtClean="0">
                <a:sym typeface="Wingdings" pitchFamily="2" charset="2"/>
              </a:rPr>
              <a:t></a:t>
            </a:r>
            <a:r>
              <a:rPr lang="es-ES" dirty="0" smtClean="0"/>
              <a:t>  </a:t>
            </a:r>
            <a:r>
              <a:rPr lang="es-ES" i="1" dirty="0" smtClean="0"/>
              <a:t>Problemática</a:t>
            </a:r>
            <a:r>
              <a:rPr lang="es-ES" dirty="0" smtClean="0"/>
              <a:t>  </a:t>
            </a:r>
            <a:r>
              <a:rPr lang="es-ES" dirty="0" smtClean="0">
                <a:sym typeface="Wingdings" pitchFamily="2" charset="2"/>
              </a:rPr>
              <a:t></a:t>
            </a:r>
            <a:r>
              <a:rPr lang="es-ES" dirty="0" smtClean="0"/>
              <a:t>   B</a:t>
            </a:r>
          </a:p>
          <a:p>
            <a:pPr lvl="1">
              <a:buNone/>
            </a:pPr>
            <a:r>
              <a:rPr lang="es-ES" dirty="0" smtClean="0"/>
              <a:t>				· Lucha de una mujer por independizarse</a:t>
            </a:r>
          </a:p>
          <a:p>
            <a:pPr lvl="1">
              <a:buNone/>
            </a:pPr>
            <a:r>
              <a:rPr lang="es-ES" dirty="0" smtClean="0"/>
              <a:t>				· Venganza por una traición	</a:t>
            </a:r>
          </a:p>
          <a:p>
            <a:r>
              <a:rPr lang="es-ES" dirty="0" smtClean="0"/>
              <a:t>Lo que buscarán los personajes de la obra será darle una </a:t>
            </a:r>
            <a:r>
              <a:rPr lang="es-ES" dirty="0" smtClean="0">
                <a:solidFill>
                  <a:srgbClr val="0070C0"/>
                </a:solidFill>
              </a:rPr>
              <a:t>solución</a:t>
            </a:r>
            <a:r>
              <a:rPr lang="es-ES" dirty="0" smtClean="0"/>
              <a:t> a dicho conflicto, por lo tanto, realizarán diversas acciones para evitar o impedir algún suceso.</a:t>
            </a:r>
          </a:p>
          <a:p>
            <a:r>
              <a:rPr lang="es-ES" dirty="0" smtClean="0"/>
              <a:t>Función apelativa</a:t>
            </a:r>
            <a:endParaRPr lang="es-ES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857620" y="6072206"/>
            <a:ext cx="1500198" cy="538146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s-MX" sz="1600" b="1" dirty="0">
                <a:latin typeface="Verdana" pitchFamily="34" charset="0"/>
              </a:rPr>
              <a:t>Mensaje </a:t>
            </a:r>
          </a:p>
          <a:p>
            <a:pPr algn="ctr"/>
            <a:r>
              <a:rPr lang="es-MX" sz="1600" b="1" dirty="0">
                <a:latin typeface="Verdana" pitchFamily="34" charset="0"/>
              </a:rPr>
              <a:t>(Diálogo)</a:t>
            </a:r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 cstate="print"/>
          <a:srcRect r="52499" b="28813"/>
          <a:stretch>
            <a:fillRect/>
          </a:stretch>
        </p:blipFill>
        <p:spPr bwMode="auto">
          <a:xfrm flipH="1">
            <a:off x="642910" y="5848797"/>
            <a:ext cx="913088" cy="100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2" cstate="print"/>
          <a:srcRect l="45000" t="20338"/>
          <a:stretch>
            <a:fillRect/>
          </a:stretch>
        </p:blipFill>
        <p:spPr bwMode="auto">
          <a:xfrm>
            <a:off x="7643834" y="5865986"/>
            <a:ext cx="928694" cy="99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AutoShape 19"/>
          <p:cNvSpPr>
            <a:spLocks noChangeArrowheads="1"/>
          </p:cNvSpPr>
          <p:nvPr/>
        </p:nvSpPr>
        <p:spPr bwMode="auto">
          <a:xfrm>
            <a:off x="1714480" y="6215082"/>
            <a:ext cx="1447816" cy="338554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s-MX" sz="1600" b="1" dirty="0">
                <a:latin typeface="Verdana" pitchFamily="34" charset="0"/>
              </a:rPr>
              <a:t>Emisor</a:t>
            </a:r>
          </a:p>
        </p:txBody>
      </p:sp>
      <p:sp>
        <p:nvSpPr>
          <p:cNvPr id="8" name="AutoShape 20"/>
          <p:cNvSpPr>
            <a:spLocks noChangeArrowheads="1"/>
          </p:cNvSpPr>
          <p:nvPr/>
        </p:nvSpPr>
        <p:spPr bwMode="auto">
          <a:xfrm>
            <a:off x="6143636" y="6215082"/>
            <a:ext cx="1495468" cy="338554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s-MX" sz="1600" b="1" dirty="0">
                <a:latin typeface="Verdana" pitchFamily="34" charset="0"/>
              </a:rPr>
              <a:t>Receptor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214282" y="214290"/>
          <a:ext cx="8501122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Tragedia</a:t>
            </a:r>
            <a:endParaRPr lang="es-E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Image captured using VVCap"/>
          <p:cNvPicPr>
            <a:picLocks noChangeAspect="1" noChangeArrowheads="1"/>
          </p:cNvPicPr>
          <p:nvPr/>
        </p:nvPicPr>
        <p:blipFill>
          <a:blip r:embed="rId2" cstate="print"/>
          <a:srcRect l="1512" b="5769"/>
          <a:stretch>
            <a:fillRect/>
          </a:stretch>
        </p:blipFill>
        <p:spPr bwMode="auto">
          <a:xfrm>
            <a:off x="642910" y="2928934"/>
            <a:ext cx="3537858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Image captured using VVCap"/>
          <p:cNvPicPr>
            <a:picLocks noChangeAspect="1" noChangeArrowheads="1"/>
          </p:cNvPicPr>
          <p:nvPr/>
        </p:nvPicPr>
        <p:blipFill>
          <a:blip r:embed="rId3" cstate="print"/>
          <a:srcRect b="6249"/>
          <a:stretch>
            <a:fillRect/>
          </a:stretch>
        </p:blipFill>
        <p:spPr bwMode="auto">
          <a:xfrm>
            <a:off x="4786314" y="2857496"/>
            <a:ext cx="3500462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Origen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Siglo V – Grecia</a:t>
            </a:r>
          </a:p>
          <a:p>
            <a:r>
              <a:rPr lang="es-ES" dirty="0" smtClean="0"/>
              <a:t>Fiestas a Dionisos</a:t>
            </a:r>
          </a:p>
          <a:p>
            <a:pPr lvl="1"/>
            <a:r>
              <a:rPr lang="es-ES" dirty="0" smtClean="0"/>
              <a:t>Celebración religiosa a la cosecha</a:t>
            </a:r>
          </a:p>
          <a:p>
            <a:pPr lvl="1"/>
            <a:r>
              <a:rPr lang="es-ES" dirty="0" smtClean="0"/>
              <a:t>Jóvenes disfrazados de sátiros paseaban la imagen del dios.</a:t>
            </a:r>
          </a:p>
          <a:p>
            <a:pPr lvl="1"/>
            <a:r>
              <a:rPr lang="es-ES" dirty="0" smtClean="0"/>
              <a:t>En el altar se entonaban cantos (Coro trágico)</a:t>
            </a:r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Sátiros + Hombre con máscara = diálogo</a:t>
            </a:r>
          </a:p>
          <a:p>
            <a:r>
              <a:rPr lang="es-ES" dirty="0" smtClean="0"/>
              <a:t>Presentan aventuras de héroes y dioses</a:t>
            </a:r>
            <a:endParaRPr lang="es-ES" dirty="0"/>
          </a:p>
        </p:txBody>
      </p:sp>
      <p:pic>
        <p:nvPicPr>
          <p:cNvPr id="8194" name="Picture 2" descr="http://upload.wikimedia.org/wikipedia/commons/8/88/S%C3%A1tiro.png"/>
          <p:cNvPicPr>
            <a:picLocks noChangeAspect="1" noChangeArrowheads="1"/>
          </p:cNvPicPr>
          <p:nvPr/>
        </p:nvPicPr>
        <p:blipFill>
          <a:blip r:embed="rId2" cstate="print"/>
          <a:srcRect l="8929" t="11646" r="14286" b="16436"/>
          <a:stretch>
            <a:fillRect/>
          </a:stretch>
        </p:blipFill>
        <p:spPr bwMode="auto">
          <a:xfrm flipH="1">
            <a:off x="7143736" y="4113452"/>
            <a:ext cx="1844087" cy="2530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5 Flecha abajo"/>
          <p:cNvSpPr/>
          <p:nvPr/>
        </p:nvSpPr>
        <p:spPr>
          <a:xfrm>
            <a:off x="3428992" y="3857628"/>
            <a:ext cx="785818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4357686" y="4000504"/>
            <a:ext cx="250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 smtClean="0"/>
              <a:t>Con el pasar del tiempo…</a:t>
            </a:r>
            <a:endParaRPr lang="es-E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4" descr="http://www.viajejet.com/wp-content/viajes/festival-de-aten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65348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Características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544894"/>
          </a:xfrm>
        </p:spPr>
        <p:txBody>
          <a:bodyPr>
            <a:normAutofit/>
          </a:bodyPr>
          <a:lstStyle/>
          <a:p>
            <a:r>
              <a:rPr lang="es-ES" dirty="0" smtClean="0"/>
              <a:t>Protagonista es un personaje </a:t>
            </a:r>
            <a:r>
              <a:rPr lang="es-ES" dirty="0" smtClean="0">
                <a:solidFill>
                  <a:schemeClr val="accent1"/>
                </a:solidFill>
              </a:rPr>
              <a:t>heroico</a:t>
            </a:r>
          </a:p>
          <a:p>
            <a:r>
              <a:rPr lang="es-ES" dirty="0" smtClean="0"/>
              <a:t>Antagonista es una fuerza </a:t>
            </a:r>
            <a:r>
              <a:rPr lang="es-ES" dirty="0" smtClean="0">
                <a:solidFill>
                  <a:schemeClr val="accent1"/>
                </a:solidFill>
              </a:rPr>
              <a:t>sobrehumana</a:t>
            </a:r>
          </a:p>
          <a:p>
            <a:r>
              <a:rPr lang="es-ES" dirty="0" smtClean="0"/>
              <a:t>Enfrenta al </a:t>
            </a:r>
            <a:r>
              <a:rPr lang="es-ES" dirty="0" smtClean="0">
                <a:solidFill>
                  <a:schemeClr val="accent1"/>
                </a:solidFill>
              </a:rPr>
              <a:t>destino</a:t>
            </a:r>
          </a:p>
          <a:p>
            <a:r>
              <a:rPr lang="es-ES" dirty="0" smtClean="0"/>
              <a:t>Finalidad de la tragedia es la </a:t>
            </a:r>
            <a:r>
              <a:rPr lang="es-ES" dirty="0" smtClean="0">
                <a:solidFill>
                  <a:schemeClr val="accent1"/>
                </a:solidFill>
              </a:rPr>
              <a:t>catarsis</a:t>
            </a:r>
          </a:p>
          <a:p>
            <a:r>
              <a:rPr lang="es-ES" dirty="0" smtClean="0"/>
              <a:t>Siempre se enfrenta a un destino fatal</a:t>
            </a:r>
          </a:p>
          <a:p>
            <a:endParaRPr lang="es-ES" dirty="0"/>
          </a:p>
        </p:txBody>
      </p:sp>
      <p:sp>
        <p:nvSpPr>
          <p:cNvPr id="4" name="3 Rectángulo redondeado"/>
          <p:cNvSpPr/>
          <p:nvPr/>
        </p:nvSpPr>
        <p:spPr>
          <a:xfrm>
            <a:off x="500034" y="4286256"/>
            <a:ext cx="18573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Protagonista</a:t>
            </a:r>
            <a:endParaRPr lang="es-ES" dirty="0"/>
          </a:p>
        </p:txBody>
      </p:sp>
      <p:sp>
        <p:nvSpPr>
          <p:cNvPr id="5" name="4 Rectángulo redondeado"/>
          <p:cNvSpPr/>
          <p:nvPr/>
        </p:nvSpPr>
        <p:spPr>
          <a:xfrm>
            <a:off x="6572264" y="4286256"/>
            <a:ext cx="18573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Antagonista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786182" y="442913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CONFLICTO</a:t>
            </a:r>
            <a:endParaRPr lang="es-ES" dirty="0"/>
          </a:p>
        </p:txBody>
      </p:sp>
      <p:cxnSp>
        <p:nvCxnSpPr>
          <p:cNvPr id="8" name="7 Conector recto de flecha"/>
          <p:cNvCxnSpPr>
            <a:stCxn id="4" idx="3"/>
            <a:endCxn id="6" idx="1"/>
          </p:cNvCxnSpPr>
          <p:nvPr/>
        </p:nvCxnSpPr>
        <p:spPr>
          <a:xfrm>
            <a:off x="2357422" y="4607727"/>
            <a:ext cx="1428760" cy="6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stCxn id="5" idx="1"/>
            <a:endCxn id="6" idx="3"/>
          </p:cNvCxnSpPr>
          <p:nvPr/>
        </p:nvCxnSpPr>
        <p:spPr>
          <a:xfrm rot="10800000" flipV="1">
            <a:off x="5286380" y="4607726"/>
            <a:ext cx="1285884" cy="6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3000364" y="5286388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i="1" dirty="0" smtClean="0"/>
              <a:t>Héroe que se opone al destino, pero no puede superarlo</a:t>
            </a:r>
            <a:endParaRPr lang="es-ES" i="1" dirty="0"/>
          </a:p>
        </p:txBody>
      </p:sp>
      <p:sp>
        <p:nvSpPr>
          <p:cNvPr id="13" name="12 Flecha abajo"/>
          <p:cNvSpPr/>
          <p:nvPr/>
        </p:nvSpPr>
        <p:spPr>
          <a:xfrm>
            <a:off x="4357686" y="4929198"/>
            <a:ext cx="28575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http://iesmanueldefallamaracena.com/blog/wp-content/uploads/file/ib_p002_0_6.gif"/>
          <p:cNvPicPr>
            <a:picLocks noChangeAspect="1" noChangeArrowheads="1"/>
          </p:cNvPicPr>
          <p:nvPr/>
        </p:nvPicPr>
        <p:blipFill>
          <a:blip r:embed="rId2" cstate="print"/>
          <a:srcRect l="12842" r="12671" b="7407"/>
          <a:stretch>
            <a:fillRect/>
          </a:stretch>
        </p:blipFill>
        <p:spPr bwMode="auto">
          <a:xfrm flipH="1">
            <a:off x="857224" y="5000636"/>
            <a:ext cx="1000132" cy="1379492"/>
          </a:xfrm>
          <a:prstGeom prst="rect">
            <a:avLst/>
          </a:prstGeom>
          <a:noFill/>
        </p:spPr>
      </p:pic>
      <p:pic>
        <p:nvPicPr>
          <p:cNvPr id="1028" name="Picture 4" descr="http://4.bp.blogspot.com/-Nn_306dVO8A/TuvamFhyc5I/AAAAAAAAA4s/4Ua1B_nAakc/s1600/el-mito-de-dios-zeus.jpg"/>
          <p:cNvPicPr>
            <a:picLocks noChangeAspect="1" noChangeArrowheads="1"/>
          </p:cNvPicPr>
          <p:nvPr/>
        </p:nvPicPr>
        <p:blipFill>
          <a:blip r:embed="rId3" cstate="print"/>
          <a:srcRect b="8602"/>
          <a:stretch>
            <a:fillRect/>
          </a:stretch>
        </p:blipFill>
        <p:spPr bwMode="auto">
          <a:xfrm flipH="1">
            <a:off x="6643702" y="5000636"/>
            <a:ext cx="1571636" cy="13539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Temáticas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err="1" smtClean="0"/>
              <a:t>Tragema</a:t>
            </a:r>
            <a:r>
              <a:rPr lang="es-ES" dirty="0" smtClean="0"/>
              <a:t>: transgredir las grandes prohibiciones</a:t>
            </a:r>
          </a:p>
          <a:p>
            <a:pPr lvl="1"/>
            <a:r>
              <a:rPr lang="es-ES" dirty="0" smtClean="0"/>
              <a:t>Incesto</a:t>
            </a:r>
          </a:p>
          <a:p>
            <a:pPr lvl="1"/>
            <a:r>
              <a:rPr lang="es-ES" dirty="0" smtClean="0"/>
              <a:t>Crimen en clan</a:t>
            </a:r>
          </a:p>
          <a:p>
            <a:r>
              <a:rPr lang="es-ES" dirty="0" smtClean="0"/>
              <a:t>Mitología heroica</a:t>
            </a:r>
          </a:p>
          <a:p>
            <a:pPr lvl="1"/>
            <a:r>
              <a:rPr lang="es-ES" dirty="0" smtClean="0"/>
              <a:t>Cada autor lo representa de una manera distinta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14282" y="4357694"/>
            <a:ext cx="4214842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 smtClean="0"/>
              <a:t>	MEDEA</a:t>
            </a:r>
          </a:p>
          <a:p>
            <a:r>
              <a:rPr lang="es-ES" dirty="0" smtClean="0"/>
              <a:t>Mujer que planea una </a:t>
            </a:r>
          </a:p>
          <a:p>
            <a:r>
              <a:rPr lang="es-ES" dirty="0" smtClean="0"/>
              <a:t>venganza contra su </a:t>
            </a:r>
          </a:p>
          <a:p>
            <a:r>
              <a:rPr lang="es-ES" dirty="0" smtClean="0"/>
              <a:t>amado, asesinando a </a:t>
            </a:r>
          </a:p>
          <a:p>
            <a:r>
              <a:rPr lang="es-ES" dirty="0" smtClean="0"/>
              <a:t>sus dos hijos.</a:t>
            </a:r>
          </a:p>
          <a:p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4643438" y="4357694"/>
            <a:ext cx="4214842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 smtClean="0"/>
              <a:t>	EDIPO REY</a:t>
            </a:r>
          </a:p>
          <a:p>
            <a:r>
              <a:rPr lang="es-ES" dirty="0" smtClean="0"/>
              <a:t>Hijo que mata a su padre</a:t>
            </a:r>
          </a:p>
          <a:p>
            <a:r>
              <a:rPr lang="es-ES" dirty="0" smtClean="0"/>
              <a:t>(sin saberlo) y se casa con</a:t>
            </a:r>
          </a:p>
          <a:p>
            <a:r>
              <a:rPr lang="es-ES" dirty="0" smtClean="0"/>
              <a:t>su madre. Luego de </a:t>
            </a:r>
          </a:p>
          <a:p>
            <a:r>
              <a:rPr lang="es-ES" dirty="0" smtClean="0"/>
              <a:t>enterarse decide picarse </a:t>
            </a:r>
          </a:p>
          <a:p>
            <a:r>
              <a:rPr lang="es-ES" dirty="0" smtClean="0"/>
              <a:t>los ojos.</a:t>
            </a:r>
            <a:endParaRPr lang="es-ES" dirty="0"/>
          </a:p>
        </p:txBody>
      </p:sp>
      <p:pic>
        <p:nvPicPr>
          <p:cNvPr id="7" name="Picture 2" descr="http://www.cazadoresdepeliculas.es/wp-content/uploads/2013/05/edipo.jpg"/>
          <p:cNvPicPr>
            <a:picLocks noChangeAspect="1" noChangeArrowheads="1"/>
          </p:cNvPicPr>
          <p:nvPr/>
        </p:nvPicPr>
        <p:blipFill>
          <a:blip r:embed="rId2" cstate="print"/>
          <a:srcRect l="30000" r="20000"/>
          <a:stretch>
            <a:fillRect/>
          </a:stretch>
        </p:blipFill>
        <p:spPr bwMode="auto">
          <a:xfrm>
            <a:off x="7572396" y="4572008"/>
            <a:ext cx="1210071" cy="1581149"/>
          </a:xfrm>
          <a:prstGeom prst="rect">
            <a:avLst/>
          </a:prstGeom>
          <a:noFill/>
        </p:spPr>
      </p:pic>
      <p:pic>
        <p:nvPicPr>
          <p:cNvPr id="43012" name="Picture 4" descr="http://upload.wikimedia.org/wikipedia/commons/3/3f/Medea-Sandys.jpg"/>
          <p:cNvPicPr>
            <a:picLocks noChangeAspect="1" noChangeArrowheads="1"/>
          </p:cNvPicPr>
          <p:nvPr/>
        </p:nvPicPr>
        <p:blipFill>
          <a:blip r:embed="rId3" cstate="print"/>
          <a:srcRect l="20588" t="890" r="17647" b="35028"/>
          <a:stretch>
            <a:fillRect/>
          </a:stretch>
        </p:blipFill>
        <p:spPr bwMode="auto">
          <a:xfrm>
            <a:off x="2928926" y="4500570"/>
            <a:ext cx="1327098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Comedia</a:t>
            </a:r>
            <a:endParaRPr lang="es-E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orazón de María  y  Casado con hijos: Empatan como las mejores evaluadas por el públi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496"/>
            <a:ext cx="3733210" cy="2857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http://img3.wikia.nocookie.net/__cb20100622141854/bigbangtheory/images/2/2f/Big-bang-theory-ca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857496"/>
            <a:ext cx="3810000" cy="2857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Origen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“</a:t>
            </a:r>
            <a:r>
              <a:rPr lang="es-ES" dirty="0" err="1" smtClean="0"/>
              <a:t>Komos</a:t>
            </a:r>
            <a:r>
              <a:rPr lang="es-ES" dirty="0" smtClean="0"/>
              <a:t>”: fiesta de aldea</a:t>
            </a:r>
          </a:p>
          <a:p>
            <a:r>
              <a:rPr lang="es-ES" dirty="0" smtClean="0"/>
              <a:t>Grecia, aproximadamente en el siglo IV </a:t>
            </a:r>
            <a:r>
              <a:rPr lang="es-ES" dirty="0" err="1" smtClean="0"/>
              <a:t>a.C</a:t>
            </a:r>
            <a:endParaRPr lang="es-ES" dirty="0" smtClean="0"/>
          </a:p>
          <a:p>
            <a:r>
              <a:rPr lang="es-ES" dirty="0" smtClean="0"/>
              <a:t>Rituales + actores histriónicos</a:t>
            </a:r>
          </a:p>
          <a:p>
            <a:pPr lvl="1"/>
            <a:r>
              <a:rPr lang="es-ES" dirty="0" smtClean="0"/>
              <a:t>Mediante disfraces y burlas a Dionisos</a:t>
            </a:r>
          </a:p>
          <a:p>
            <a:pPr lvl="1"/>
            <a:r>
              <a:rPr lang="es-ES" dirty="0" smtClean="0"/>
              <a:t>Competencias dramáticas</a:t>
            </a:r>
            <a:endParaRPr lang="es-ES" dirty="0"/>
          </a:p>
        </p:txBody>
      </p:sp>
      <p:pic>
        <p:nvPicPr>
          <p:cNvPr id="4" name="Picture 6" descr="http://ocionea.com/img_eventos/imagenes/260_13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3929066"/>
            <a:ext cx="4643470" cy="25459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Características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Mostrar los defectos de la sociedad</a:t>
            </a:r>
          </a:p>
          <a:p>
            <a:r>
              <a:rPr lang="es-ES" dirty="0" smtClean="0"/>
              <a:t>Personajes vulgares que encarnan vicios</a:t>
            </a:r>
          </a:p>
          <a:p>
            <a:r>
              <a:rPr lang="es-ES" dirty="0" smtClean="0"/>
              <a:t>La forma de representar estará dada por el humor</a:t>
            </a:r>
          </a:p>
          <a:p>
            <a:r>
              <a:rPr lang="es-ES" dirty="0" smtClean="0"/>
              <a:t>La solución de conflictos es benéfica para todos</a:t>
            </a:r>
          </a:p>
          <a:p>
            <a:r>
              <a:rPr lang="es-ES" dirty="0" smtClean="0"/>
              <a:t>Finalidad: Risas y reflexión</a:t>
            </a:r>
          </a:p>
          <a:p>
            <a:endParaRPr lang="es-ES" dirty="0"/>
          </a:p>
        </p:txBody>
      </p:sp>
      <p:pic>
        <p:nvPicPr>
          <p:cNvPr id="50178" name="Picture 2" descr="http://st-listas.20minutos.es/images/2009-08/137145/1553308_640px.jpg?125097763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4500570"/>
            <a:ext cx="1857388" cy="1909627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500034" y="4857760"/>
            <a:ext cx="207170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/>
              <a:t>Protagonista</a:t>
            </a:r>
            <a:endParaRPr lang="es-ES" sz="2000" dirty="0"/>
          </a:p>
        </p:txBody>
      </p:sp>
      <p:sp>
        <p:nvSpPr>
          <p:cNvPr id="6" name="5 Rectángulo"/>
          <p:cNvSpPr/>
          <p:nvPr/>
        </p:nvSpPr>
        <p:spPr>
          <a:xfrm>
            <a:off x="4357686" y="4857760"/>
            <a:ext cx="207170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/>
              <a:t>Sociedad</a:t>
            </a:r>
            <a:endParaRPr lang="es-ES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714348" y="5572140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(vicio)</a:t>
            </a:r>
            <a:endParaRPr lang="es-ES" dirty="0"/>
          </a:p>
        </p:txBody>
      </p:sp>
      <p:cxnSp>
        <p:nvCxnSpPr>
          <p:cNvPr id="9" name="8 Conector recto de flecha"/>
          <p:cNvCxnSpPr>
            <a:stCxn id="5" idx="3"/>
            <a:endCxn id="6" idx="1"/>
          </p:cNvCxnSpPr>
          <p:nvPr/>
        </p:nvCxnSpPr>
        <p:spPr>
          <a:xfrm>
            <a:off x="2571736" y="5179231"/>
            <a:ext cx="178595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Temáticas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402018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Vicios de la sociedad</a:t>
            </a:r>
          </a:p>
          <a:p>
            <a:pPr lvl="1"/>
            <a:r>
              <a:rPr lang="es-ES" dirty="0" smtClean="0"/>
              <a:t>El mentiroso</a:t>
            </a:r>
          </a:p>
          <a:p>
            <a:pPr lvl="1"/>
            <a:r>
              <a:rPr lang="es-ES" dirty="0" smtClean="0"/>
              <a:t>El charlatán</a:t>
            </a:r>
          </a:p>
          <a:p>
            <a:pPr lvl="1"/>
            <a:r>
              <a:rPr lang="es-ES" dirty="0" smtClean="0"/>
              <a:t>El enamorado</a:t>
            </a:r>
          </a:p>
          <a:p>
            <a:pPr lvl="1"/>
            <a:r>
              <a:rPr lang="es-ES" dirty="0" smtClean="0"/>
              <a:t>El avaro</a:t>
            </a:r>
          </a:p>
          <a:p>
            <a:pPr lvl="1"/>
            <a:r>
              <a:rPr lang="es-ES" dirty="0" smtClean="0"/>
              <a:t>El tonto</a:t>
            </a:r>
          </a:p>
          <a:p>
            <a:pPr lvl="1"/>
            <a:endParaRPr lang="es-ES" dirty="0"/>
          </a:p>
        </p:txBody>
      </p:sp>
      <p:pic>
        <p:nvPicPr>
          <p:cNvPr id="49154" name="Picture 2" descr="http://2.bp.blogspot.com/_ABxawCY6W0s/S5A05wEEyhI/AAAAAAAAAAM/_agQenmxJ-4/s320/avaros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99FFCC"/>
              </a:clrFrom>
              <a:clrTo>
                <a:srgbClr val="99FF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1714488"/>
            <a:ext cx="2762268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156" name="Picture 4" descr="http://psicodigital.files.wordpress.com/2013/03/pinocho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071942"/>
            <a:ext cx="1607506" cy="1585929"/>
          </a:xfrm>
          <a:prstGeom prst="rect">
            <a:avLst/>
          </a:prstGeom>
          <a:noFill/>
        </p:spPr>
      </p:pic>
      <p:pic>
        <p:nvPicPr>
          <p:cNvPr id="49158" name="Picture 6" descr="http://sharito.com/blog/wp-content/uploads/2013/10/Charlata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3000372"/>
            <a:ext cx="2028825" cy="2057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160" name="Picture 8" descr="http://cd1.dibujos.net/dibujos/pintados/201229/chico-muy-enamorado-fiestas-san-valentin-pintado-por-yolenny-9754515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35B2AE"/>
              </a:clrFrom>
              <a:clrTo>
                <a:srgbClr val="35B2AE">
                  <a:alpha val="0"/>
                </a:srgbClr>
              </a:clrTo>
            </a:clrChange>
          </a:blip>
          <a:srcRect l="21250" r="17499"/>
          <a:stretch>
            <a:fillRect/>
          </a:stretch>
        </p:blipFill>
        <p:spPr bwMode="auto">
          <a:xfrm flipH="1">
            <a:off x="6929454" y="4214818"/>
            <a:ext cx="1545403" cy="1976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214282" y="5786454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dirty="0" smtClean="0"/>
              <a:t>Vicios </a:t>
            </a:r>
            <a:r>
              <a:rPr lang="es-ES" dirty="0" smtClean="0">
                <a:sym typeface="Wingdings" pitchFamily="2" charset="2"/>
              </a:rPr>
              <a:t> </a:t>
            </a:r>
            <a:r>
              <a:rPr lang="es-ES" dirty="0" smtClean="0"/>
              <a:t>Mala costumbre, hábito de obrar mal</a:t>
            </a:r>
          </a:p>
          <a:p>
            <a:pPr lvl="1"/>
            <a:r>
              <a:rPr lang="es-ES" dirty="0" smtClean="0"/>
              <a:t>	         Excesiva afición a algo, especialmente si es perjudicial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Drama</a:t>
            </a:r>
            <a:endParaRPr lang="es-E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2" descr="http://2.bp.blogspot.com/_yFWLkmz8X28/TG6QUPaVkyI/AAAAAAAAAC0/3vwuSWcNfwY/s400/drama.jpg"/>
          <p:cNvPicPr>
            <a:picLocks noChangeAspect="1" noChangeArrowheads="1"/>
          </p:cNvPicPr>
          <p:nvPr/>
        </p:nvPicPr>
        <p:blipFill>
          <a:blip r:embed="rId2"/>
          <a:srcRect b="14011"/>
          <a:stretch>
            <a:fillRect/>
          </a:stretch>
        </p:blipFill>
        <p:spPr bwMode="auto">
          <a:xfrm>
            <a:off x="1428728" y="2786058"/>
            <a:ext cx="6072230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Origen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59472"/>
          </a:xfrm>
        </p:spPr>
        <p:txBody>
          <a:bodyPr/>
          <a:lstStyle/>
          <a:p>
            <a:r>
              <a:rPr lang="es-ES" dirty="0" smtClean="0"/>
              <a:t>S. </a:t>
            </a:r>
            <a:r>
              <a:rPr lang="es-ES" dirty="0" err="1" smtClean="0"/>
              <a:t>IVa.c</a:t>
            </a:r>
            <a:r>
              <a:rPr lang="es-ES" dirty="0" smtClean="0"/>
              <a:t>, Grecia (Antigüedad clásica)</a:t>
            </a:r>
          </a:p>
          <a:p>
            <a:r>
              <a:rPr lang="es-ES" dirty="0" smtClean="0"/>
              <a:t>División  del ditirambo: </a:t>
            </a:r>
            <a:r>
              <a:rPr lang="es-CL" dirty="0" smtClean="0"/>
              <a:t>el papel del personaje principal del resto del coro: él hablaba y el coro respondía</a:t>
            </a: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Drama litúrgico (Edad Media)</a:t>
            </a:r>
          </a:p>
          <a:p>
            <a:pPr lvl="1"/>
            <a:r>
              <a:rPr lang="es-ES" dirty="0" smtClean="0">
                <a:solidFill>
                  <a:sysClr val="windowText" lastClr="000000"/>
                </a:solidFill>
              </a:rPr>
              <a:t>Auto sacramentales (S. XII)       Representaciones de episodios bíblicos</a:t>
            </a:r>
          </a:p>
          <a:p>
            <a:pPr lvl="1"/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714348" y="3571876"/>
            <a:ext cx="2500330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Personaje principal</a:t>
            </a:r>
          </a:p>
          <a:p>
            <a:pPr algn="ctr"/>
            <a:r>
              <a:rPr lang="es-ES" dirty="0" smtClean="0"/>
              <a:t>(director del coro)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5500694" y="3500438"/>
            <a:ext cx="2500330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Resto del coro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786050" y="3714752"/>
            <a:ext cx="278608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rot="10800000">
            <a:off x="2786050" y="4071942"/>
            <a:ext cx="278608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3214678" y="3714752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DIÁLOGO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4357686" y="550070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1"/>
                </a:solidFill>
              </a:rPr>
              <a:t>Características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Realidad más cercana </a:t>
            </a:r>
            <a:r>
              <a:rPr lang="es-ES" dirty="0" smtClean="0">
                <a:sym typeface="Wingdings" pitchFamily="2" charset="2"/>
              </a:rPr>
              <a:t> El hombre es dueño de su propio destino</a:t>
            </a:r>
          </a:p>
          <a:p>
            <a:endParaRPr lang="es-ES" dirty="0" smtClean="0"/>
          </a:p>
          <a:p>
            <a:r>
              <a:rPr lang="es-ES" dirty="0" smtClean="0"/>
              <a:t>Ser humano con su ambiente</a:t>
            </a:r>
          </a:p>
          <a:p>
            <a:endParaRPr lang="es-ES" dirty="0" smtClean="0"/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Drama moderno: recoge elementos sociales (</a:t>
            </a:r>
            <a:r>
              <a:rPr lang="es-ES" dirty="0" err="1" smtClean="0"/>
              <a:t>ej</a:t>
            </a:r>
            <a:r>
              <a:rPr lang="es-ES" dirty="0" smtClean="0"/>
              <a:t>: la industrialización)</a:t>
            </a:r>
            <a:endParaRPr lang="es-ES" dirty="0"/>
          </a:p>
        </p:txBody>
      </p:sp>
      <p:sp>
        <p:nvSpPr>
          <p:cNvPr id="5122" name="AutoShape 2" descr="data:image/jpeg;base64,/9j/4AAQSkZJRgABAQAAAQABAAD/2wCEAAkGBxQTEhQUExQWFhQVGR4bGRgXGR8dHBcgHR4bGiAcHBwcHSkgIB8nHR4hJDEhJSktLi4uGh8zODMsNygtLysBCgoKDg0OGxAQGywkICYvNDQvLy0sLCwsNCwsMC4sLCw0LCwsLCwvLCwsLCwsLCwsLCwsLCwsLCwsLCwsLCwsLP/AABEIAN8A4gMBEQACEQEDEQH/xAAcAAACAgMBAQAAAAAAAAAAAAAABgUHAgMECAH/xABUEAACAQIEAwUEBQUJDQcFAAABAgMEEQAFEiEGMUEHEyJRYRQycYEjQlKRoWKCkrHBJDNDcqKys8LRCBUlNFNUY3N0g5Ojwxc1RGTT4fAWJlXS4//EABoBAAIDAQEAAAAAAAAAAAAAAAADAQIEBQb/xABBEQACAQIEAQoEBAQFAwUBAAAAAQIDEQQSITFBEyJRYXGBkbHB8AUyodEUM0JyI1Lh8SRigrLCBpKiQ0RT0uI0/9oADAMBAAIRAxEAPwC8cAFNcf8AF/cRGdqOjml9snpyZodR0REhDe972sfLflgAgabivMHjV4smy/S4DKRALEHrbvBhbqwTs2aI4StJXUdDjm7QK6OZYWyvLllYXC+zm5G+9+9t0P3Yspxavco6FRSyNameW9olfOwEOW5cxKFxaAjwhil7mUfWBGIlVjHVsKdCpUdoq/H0JQcVZx/+LoP+GP8A18L/ABNLpHfgcR/L9V9yKn7TsxSV4TQ0CyRqWZREfCFXWTfvbbLvhiqRaUuAh0ZqTi1qv7nOvatmBCMKWjAkJVSIfeK6b/X5DUN+XPyNpc4q9+BalQqVJRjBXcnZdvvjsYN2q5l4T3NILtpBEI3PkPF+PLEcpHp4XGvA10k8u8sq1Wsujf67dZa3Y3xPVZhTzy1LIdEgjQIoUCyhjy5+8PuxcytWdiwsBAYADAAYADAAYADAAYAIbjKtkgoaqaEgSRRM6ki48A1bj4DAB5/XtYzNyLx0znSWF4VJIFwT73p+GKOpFbmqng61RpQV7rMtVsr349T03N0HanmTsiimo2Lgso7r3gASfr87A7c8HKR112KywlWOW6+ZXW2q98NzH/tarhGJfZKHQWKBu5PvAAkW7y/IjFsyvYTkeXNwJxeK84IBGV0BvuPoxv8A8/CfxNLp8zT+Br2vl+q+5zZhxtmkQUy5Xl41MEW8N7s3IbTdcWjXhLZlJYWrFJtb9hFntOqyIz/e7LSJSRH+5ydRBCkD6XzIGGZkK5OWjtvsTMXEWaG98loCP9Rb9cuKctDpHfhK17ZTZwRxiKmsanny7L4+7jlYlIBqDRgm1yxHMYYnczyTi7Mubhmvaoo6WdwA80McjBeV3RWNr9LnAQSeAAwAecu2ptOuL/z8zD4GCkkP4yYAHfLRHS0ERmIVYoE1sellF+W/PoMc5rNN2O/Gpkpq70SQj8WkNmEUqENFHRyShl31ALKQQRz3K/fhtNWg11ia7zVozWyi35mXBMQijkkJCLHSxeMjUF195OxIG5trU29cJxDzNLpb+xfCJQi5bWivrd+pxcQ1IlikdM41MqlhCkfd6rb6bqw6eYOHUqaja8PUzV6zknar3WsLPDsRWnq57XZ1FPGPtPKfFbqSEBPzw2q7yjHv8DPQTVOc+nRdr/obszXu5ljTxexwhDp3BlY+L/mOR+Z6YXZzj+5/T2vqdDCTWHqup/8AHHTrm9PNvwOviuiSm9niUeOnh1ynoZHOw589W/wth1WEU7Ld7++wbGUoRjmelKLl/qlt/wCWvZcuTsFpRDlSsdjNK8n6o/8Ap4u5JHAUWx2p8+heolp0bU8Kq0luSa76VP5RAJt5W88GZBlZICdfPBnROVmQkHmMTdEWZliSAwAGAAwAcGd5tHSxGaY2jDKGb7GtggY/kgsLnoLnAB9zmjE9NNFtaaJ09PGpX9uADyjwhVCGeGR9u6k0OCOSSBlub/ZYm49fTFItRqa8fb9Dq4eV6UKn8js/2y28Hm8Ubc3hNFU2A/xWcOnrG51j4+R+NsLnT/iNfzLyH1ZWw6XGlPT9s9fNW7zqzHLQIayBLERutXAR9eJhpJHoFK/MHC4z50ZPsfaZKlPmTguHOXZ/Yx4GmKqznMzRhWsqFS4fa5Oktp2uOh54bUSv8txFCTt89h8zSsWoy+SRahak08kbmRY+7toZGNxyvpubjbGbLaVrWubs96d1K9murYTYKIrLSACwhzF4bW6FomH4Xw5SvF9cROVxlG3CbXky3qDMYZWkSJ1YwtocD6pte37PiCOYOMri1ublUU27PYqSlb2fOq23+TrG++nmlx0KbvBHGxKtVl73PS+UU/dwQx/YjRf0VA/Zi4g68ABgAoT+6IoESWlbUR38ksjk76fo6SLYeWmMH78BKtfU4M8zgZrItNAxjoox3k8reHUqWvpB30rccxzIJAsL5Yx5NZnudCpU5d5I6RW7OXNa1JkHs8fdqYDDGtjss06Rx363KI7fnDnzxCWV3fTfwQ6UlKCyq2lvGVl9E2MPcQilqu9kEMUrSIXI90KBTrYddoxYeuMkbupG2tv7+prlljRnfRO6/wCPoJM3EFJSo0GWwmSSUFGqJluzB9tKJbkb8iB6hueN+SUnebOQ6sILLTV2+LO2ujFDCimxNIL+YeqlFx03ESb3/i4T+ZJ9f+1fdmr8mmv8v+5/Zam3hvJRHHHLO2lYz7TUM25LWvDH53AJcjc3dR1xvSUVqTh6DsnLhzn6eC1Yq55LJUTWAJmqZA2nrudMcfyG2M0ZcpNz4LReo34hehRjSfzzeeXUtoR7ldtdJ6dyymjo6eCC/hjRY183KrckAcyQrMbeuIerOVsLPCSGOrlgX99Z3q61gQRG8xPdU1/Rbsf9X5NbFnsQh4xQsGAD6DiQMxM3niczIyozWqPUYsqjK5EbVqR8MWU0Q4MXuO6lFgvNvSSXhqbH97SXwCX817A+QcnfSMWTuUtY7OE0MVNBTSEGSGPuwRykWMKokH8ZSjEXNi1umJA869pWTikzeojItFU/SL8JN7j+LIGH5uFVk8t1utTo/DKkFW5Kp8s1lfVfZ9zsyQeiWtgimkPjhU09T5gc1l3tsps59C32cM0qxUl798TdKnKEnGpurxn2bp92kkyM4fqin0cw+koiyup3107HTKvroJ1geRPljJVj0cfpJe7GWnenLJPeH1i9/uuo+JmKUDS0FZTrPS6y6sABINQFpEba502HMciL2FsMj/ESnF2ZnlahJ0pq696jtwTQ0TU1VT0s7SJLfUrizx6l0WOwv8QMKqOWZOSNNCNNwlGDvchKebTUK0mwZ6Wptb3TIjU7E+gkKk4iK5tlwuvXyGJ8+745ZeKy+Zj7f7NMuZ06/QzN3dXTA+KOUbsAptc7Fh158g2zcuZZH3My5skuVjs911mjJpIK/P07tiYqqOVGNipGumkiPPrbDaUXGNmZ8VOE6maPUel8MM4YADABSX90FpNXlispdbvdF5sC8QKjcbkC3MYiWzL0rZ1dX1OSr4Vasni9pEdPTxAiKljI7xkuCdZU2UEgXC3tyuD4sZFUyrTV9J0nR5SSzaJbLicslMprUVVGkzNNYC2mOmTuIgB5d4WI6ciMUnK1N+Hjqx8I3qR0437oqy+up2cUZOrw08biWRVYWiiU6p25DVJ7sa7sSx8yRywvDvVyJxkU4xhq+zi/Q6qThtIJjUyKj1kn72gH0UAUBRpHOyiwLm3QAAndkqvNtwF06HPv+p+C/sJtDSLmFeEBL0tKSzsbHvnZtTMen0j/AC0rtbGvD03a73ftIVGKr1sq1jH6v+vkdXHOaq0hhB+hgOuU/bc7hfv/ALMLxFRyeWPYvV923id6jCEU5VPkjaU+vjCHa3aT/wBK4kx2J8LtNK2ZTrsCRAD1b3Wf4KPCPW/VcWsoRUEeYxFeeJrSrT3b9ruWgxyZrV1EuuBClTMumBXHhoqdiL1Ew5d9IVuqb2Cgb2YNNkhF2OnDuRx0cIijudyzu27yu3vSOeZYn9g6Yo3cslYk8QSGAAwAGAAwAGADCeFXVkdQyMCrKwuGBFiCDzBHTABXtTSVFCyU2s+yhw1DUtdvZJd1WnmPMwuGMYY8g9r8tLVK4txNnaBkbZzliTLA0NbBqIif3rqxSSIEbMCVup62XlqOLZkVysqfg/P+6dZWPh2jqB+T9WT808/QthNJ8lUycHt9j06rfisOsT+qFo1Otfpl3ce/gid49ys07xZhABeMhZB0ZT4QT6EHQfQr640VaSkmukw4yLg41o8NO73odkeT01ZTxI1+7YfueUe/GOsTHqUsRY8wPNSccvlJ05t+P3G8jTrU0uH6Xx7O73tckcnywxZj3jq0cxj0uyIWgqlt74YfvUlwpZW222vqvh8pXhbh9UZoQcat3v8AR/ZnLxdlgWaJdgtQJqfUehl+li+6QWHwGKU3Zvufox1SKeVdN4+Oq+ptzLhnXLBX00iQ1TWcxy/vcj6dwQDcPuwNvU7G5LFO14vYRKjdqpHR9D6SLyUBeIqI+z+zsb608JDMVlBZSpsVOwvYHY3F8Po/Lvcy41fxFzbae2eisNMgYADAB5+/uh51bMaSJ2KosIZmAvpDyMCQOpAS9sQyY2urk7wa1MlI8sCmOHf6aX35dAsZHPkGuAOmk7C9sYal3KzOxh1HJeO3S/MjeC4DUSS1hFle0cAP1YYz/Wbf4jC6+rVNdr7R2G1vWfZHsQ15jmCw6EBAZyFXVe3x0jxNYbm2wt4io3wRirdSJnN3txfv36FacR8RzVs5o6AlgdpJurgc/ENljF+nO+3PxaaNC/Okuxe+JjqVZVJclR7374eZ3UUseX0rJCwaxOqY8pJORCDqqdTyv4R4iSuqrUVOOm72N+Bw6Sai+atZSe3v+y1vZf4M4ZkzWoMallpUbVNKfeYn15a26dAN97WxnhDJzpb+RixuO5ZcjS0he76ZP+Z+i2R6Qo6VIo0jjUKiKFVRyAGwGIMBuwAGAAJtueQwAQE3G2Xq2lq2nv6SA/iNsWysi6JLLs3p6gEwTxS2593IrW+Okm2IsybnbiADAAYADAAYADABSva5wU0Ej5hSqDE/+MxAbAnm9vst9byO/Im1nFTVn3D8Nip4WeeGqejT2ae6ZEcN8SRtTGGUF4QpQj6wQi2n1Kjl5gbeJbPeGIy8ypp18GduFCNak54fnQ4x/VHq67cHxXWtYxJJsrcMp9oy+Y3BHI9bg/UkH428x4Yr4dT149JyIynhXdc6D99z99lm5LnySd2BIHWRdUbcmIGxBB94qRY6fENtQHvHJKjKC1/obXUi2mndPb376w41yk1FMwQ2lQh4z5Mpuv47fPFFLJJN7ejJnTc4uK33XajnyDMkraBm7tZGIYSQNy1jdlN721NdgTy1DywySyzFQkqlO9u7r4orTh+op0zmhekaRo2njFpBvHrfSVvc3AB5/ieeNkM1uccqtkzXg3brPVmLiQwAGADzn22FZc8hjYjSEhRrmwALsxv6WbFZOyYykk5pPpNPE+ce2Sx5dSG0C/vrRjYKm5VQNtKgdOZ0geuWK5OLqS34HUr1FVmqFLbjb3/dkmM2qEjFglBSqAqmUap2A2ASPkCR0IJ+OERUU/5n9PEdKU5JK2SPC+sn2Ij6uN5I2kdzS0ri0k87a6moX7I+wp3si29AQbY206F7Sl3dH9e0VOnKKebmLi38z6ursPiTwwUpYIaaiPIXtUVnpfmiHz525aQcauBVSjCne2WP/lL+nvQzyThGszh0knX2ShSwRQtrqOkam19vrkaR0BtbGeTWbNxM1XF1KsFT2j0L19OC6Ny7MjyaGkhWGnjCRr0HMnqzHmWPmcLbuISsd+IAMABgARK2ibN55kZ2WgpZDF3akj2mVbFy5Fj3aE6QBzNzfpizulpuEbXvJXRCcRZPVUzuYpqWhoo1FnWJWY7AEMGW3vXAsbnbmThKttJNs2qTd3BqKXUKdNxCe/DpWZdJIOU01NJE45jZlQDkSPe6nDMmmz8Raq875ovraLY4R4gWbTEKiGdwLuYz5+Q1Gw9DhazJ2a8S1WMJRzJ3a6NhqwwyBgAMABgAMAGMiBgQwBBFiCLgg7EEdRgAp3jjsqeJmqsrv5tTc/j3d+Y/IO/keQxZ5ZrLIdhsTWwtTlKLs/o+piRlWdyp3kZjF9+9pZR4X8yA26v/AO174opyoaN3j5HepVKfxBSlTilU/VDZS6432fStb8ekypK1E1ClUmJjeWkmPuMPrRyX1Kw2s3MW5na1qmISVmrX47oRR+GuqpfhmnbenLmyXjs+u/eNOW57UMD7LL31h4qWrNpl/iS/XHkWv8b4zSytc7xWwnJVpzst1+mWj7nxXWQ0uZPQ1a1fdSRwVRtPEwIKOp8RHQ89Sn6wLDboyCU4ZL3a27BEqjoVVVs1GW66/eq6dTj4mnhXNKSogZCjGKQlLcxJuSByNgOe+H0L5bMy4/I6ilC1mj1PhxiDAAYAKAz/AIajzPiSshlkZI0RG8FtRtHCtgSCBu1+R/HGLG4mVHIo2vKSWu3F+Oll1loxudWfdkK0a+00lc0Ji3vONhcgbug2Xfe6EW57Xw1yctGrr374F4tweaLsxJ4nqatJVariRCwstRGodHXoUdTZvP3j8BjLGnTk3CMrtfpvb32/U7uF+MRha8FCXGpbM7dSb08X2Etwbl9ZXNqp4gQp0+2VV37u1to1N1uB0UdRe2NkXOK5zXd/UzYjGUHJyoxbf802vpFaLx7i18g4Bp4GE016qq6zTb2PP6NN1QA8uZHnglNs50m5O8ndjZihAYADAAYANFdVLFHJK3uxozt8FBY/gMSBXOU0sr5JA8UkmsyGebuJCjvrZ2cakR2uNYbSFJOi1rnEN6slLRDbkzRVlKA1pE93xEyBreetFu1+e2xGKZRinlZUeZUdamZx5f3lLU6xqTvqeMIBZms4RCy20n3TyscNjGLjfVd5Eqs1Kzs+5F0ZFkyU6gKkaEgXWNQFB62sBcX62HwwtRs73uWqVcySSsSmLCQwAGAAwAGAAwAGACE4k4TpK5bVEQZh7si+GRfg43+RuPTEp2DZ3W5UHGHZ3U0gaRR7XTpc6x4Z4gOrW94AfWHqSAMU5JP5Hbq4eB1qXxaVksTHlLbSvaa/1LX78WJtJVNM6RwxvUsfdQpd1PxF7/G3zwqdNQTlNqPWno+732G2fxumsunKronFZov9yvfwv1j1kfZvPmDkVlao7m2qCJu9aLVfwk30I229ix87bYdBRpq0F3s4WLxdTF1M87LqWi99e5wdqHZrDltOk8EsjXkCESFeoY3GlRyt68+lt1wr1vxGSdsrTato9LXvq7rXdeBlcVa56Pgk1KrD6wB+8XxuKGzAAYAPOXaHPLl9eMwgkPe1E1QjK26kQuqBbCxKkWvvzW4tjNisLTxNPk6n03T6V1kxk07oi6LtDi1XkgqIyTctTVsyWJ8o3LKB+TsMLhQrU42zqX7lr3tfYtmRhxLxBSzUcqwVEmp2UtDNCqs5DDxa4AsbEW951LEeWMdKjiXjFUrU1ZXtKMtlrpZq/hZEtrLZMtHsLS2VJ6yyH8QP2Y6c9yYbFg4oWDAAYADAAYAMJ4VdWR1DIwIZWAIYHYgg7EEdMAFd5OjUWcPQxlUpalTVKkcROkkd2UJBsi3S97WOwuL4maurhB2dixdgPLFdEi2smVhwPmcc+eVjCXvmEJClohGYgs1jECPesGUazuRt0xdK0Sjd5Fo4qSGAAwAGAAwAGAAwAGAAwAcecJqp5184nH3qRiVuDPMvAWZxQGfvqgwoygECIyNJz8IBOj1+kVgfLGT4hTqylTlShmafFpJdeqb8LMXBrW7J2s4+pQAsUdbKBsBLVGFFHpFTBUA9BbD8mIl/LHucv/qF0clHm8mc1VJQynuaYFtKRkkiyu2otIWLPzGo+Z8ziaGEVObqSk5Sel3bRdCSskvbZDlfQ9IcJ1HeUNI55vTxN96KcaypLYADAB5+7Q6FJ5KCOViqSVmYrdbXH7psOe27WHzxWbai2htCEZ1FGWzK5bJ0Uz62a1PUJG1re4TIrNy94FB9+KZ3pbivsM5GKzX4SS7tfsZ8U5CtNV9wjEoQpVmtfxedtud8VpVnKnnY2eESxMaKejaV+3QtHsDzzSJ6CQ2dSZYweo2DqPgbMB11McTJqSUkJnTnRm6c1Zotx6lA6xl1DuCVQsAzBbXKjmQLi9uV8UINuAAwAGAAwAYSyqqlmIVRuSxsB8SdhgAqjtE4opI29toa1PbkQQ6U0yJJGX1EG6kbHe4I5dcMUW9GVcraow4N45Aid6ietq5pVB+jpvBTmxuFAsCQTu2wNht50klfs6yylpuRfD2Y1MeaJVsKqph7pomMiRxy2NyAIy4uA9jfyv6YlONrL6akNu9yzqLjijkkWFnaGV/djqI3iLb2AUuApJOwAJv0xC1V1qFxjxBIYADAAYADAAYADABqmqkVkVnVWkNkDMAXIFyFB3JtvtiQFjtP4hFFl8z3tJKDFFbnqcEXH8Vbtf0HniYq7Ik7I8yNRMGjX60lrD4mw/8AnrhkaildrgMr4SdHIp7yV7dCbaXlfvGLiThmKnmqY1d2FPCjknTfW7ooU2HLS9/PbCqdWUkrrdlq2HhCUlFtpL63X3GDs/yVIMyylg5Mk6PIym3hBjbTbrY78/LDITcm+oXWoxpxg09Wrl9cBn/BlB/ssP8ARrhhnJ3AAYAKN41rKeFqRqpdUbT5mPd1aGNYCG8xYA7jffC6qk48004SdOFS9RaCRxPHaozWMDmkcv3NET+Dk4TDaD98TTiFz6sV0J+X3JXtO4dkMcVcjAokUauORF28LDzF2AtzFhzvtXDtK8GWxik3GtHhYhXeanaHMYQLwy6Wt8AQG9GRreobE4eMoxs9n58TqfHeTr/x4fNF2l1p6xfcmk+3oRdWecP0+bU9PVxExzhVkp5uqHZgrjkQH5jmDe3W7U8uh5xq+o200pZVLLpYqCynmpPMfI3F/TFSxtxABgAiOJ+JaegiMtQ+kb6UG7yEdEXr8eQvuRiUmyG7Fb5xWwzUjV2ayNJ4Ueny+JysaiXUYtbAXdyqlifqrfbcDFo2kmoso276jJ2d8QUXsVRO1JHRmAFpVCgkoNShrhQSdSMuki919RiIUrKUZO76/IJSvZrQ3ZDx9FK8kMiqARaRUkZ5YgdryKEAsL2Yxu/dk+KwDFU4dKl83Hjw99Ayo8+3ARuIONoqWRo0Fda45ThSqkXQuskTAOwBYIVFlK3N7hXUo2bcdvUXJ7J7iXmeY1WZs0cCu8SeMjSilt/ekCaYy+5GoAEjne2G0cPJttK7KzqJaFi5Vx3XZfHEmY03eQKFTv42u6i1gXFzqPLc6b+ZOGVcLOCu0RCsmWnleYxVESzQOskbi6svI+nmCORB3B54ytWHnViADAAYADAAE4AFVOEo5q9q+pGqSMhaeM8o1S9nI6sX1ML7AEbXG1r2VkRbW5UfaNnvt+YuOdNRBlHkxB8bfNh81QYpVk4Qst2dT4PhY167qVFzKazPu2Xr2IjeFckkrMwV7qEp2jeS/pZtIHUkgi/T8DSMo06Vum474jymJx0py/So38E2vG5v46ktLmjfbmp4x8kZz/MGGU/0d5zqztyj60vX0HLJ6imXN6CnRP3RG3jfTyUU8gCajvyKmw2+eCgpPnPYZ8QlTSUEucreFti1OAh/gyg/2WH+jXGk5hO4ADABRXGefR0r0sksXep3+ZKV22vV+8AwsT4eW3PnilSLkrJj6FVU5XauQPF0YbNHVR/jNG1vj3bFfxQYzLSmn0P1Nkta7S4xfl/Qm+Jsp9ry+kb2owDuVOj6s5KI4UjULkaCRz67bYrGeST0uXnT5WnHnW08dCGyaoR6R1f96lpoi23Irrpi35rRxknoLnG+XyPsHYScXZT2aV+z5X6DL2L1qzUtVlk+/d6rDzikuGt8GN7/AOkGM+bMlNHOr4eVCrKjPdP2+/cm+CMymieGlqXZ5Feopnd7lneLRPCbk8jC72v5LiZISnwH/FCxA8acURZdTNPINR92OMGxkY8hfoOpPQDqbA2irshuxTlFlprO8zTN5NMTbIpDWAY6VsoBIQX8IHP3jfmehSowjHNPb3qYa1d5skdWd3D/AGcB50nkqe+hQKY7gnUoA7sE6raQANhtYAbDDY4WNNqV7oVXxWVbanXnnB9Sk8jQJDPBM2t45mcBXJDMfAwJUsqsVJIJVbjwqQuvheVnmg7X9++JNDGQaszTmnD0Pd00Jqu5rE1MkoNmYuxZ9gRsWJtuLdOow+rQoqnGnJpW6R9Llak3ycW31K/kMHDHBUcMEiTOagztqkLj3vK4N+XO5N774mEI0ouFrnPr4uWfRbE5lOQU9MCsMaoCbmw5n18/niydlaKsZ54ic9ztqqVZFIYAgi24vf0I6j0wRk0Up1HB6CFDI+RVPeKGbLp2tNGN+5Y7CRfTp6jY76cY8Vh1bPDbyO1hsQpot6nnV0V0YMjgMrKbhgRcEHyIxzjabMABgAMAEBxRnIgaBTyYySv6R08bSk/piMfnYtFENixDWSZZkklVO7PWTrrZnN27yWyoNzsEW3hGw0tYYtvKxGyK3/vOkOX6CPpm0NIeo75gqx39I7sR0NvtYmvTWXPxWp3vh7lTp8gv/Usn/qaX0VyQ7Mcp1Te1CpK6mkPcD+EAuoZvFuAX+zsbeeMs5WWS2yWpmf8AFrzrqXzSbt1Xf3OHjCPVJY/+IzB7eoiCRfzmYYZDe/QjNU106Z+Wg10WfRtndJTrFZ45izy7eL6Fxp5XOzcyenLE4eDSzXL/ABGvFvk0tU9+4tbgT/u2g/2WD+iTGk5ZO4ADAB5/42raeGameqjMsQmzE6NINyat1GzEDpffyxSak1aI6jKEZXmro4uK5gubZbIF0q8Uahfs6mdbfIMBjNa9GSNzlbE032fUYOKcsi/vSIppO6SFYxr0l9JQiMeEbm/L53xSnJ57pXG1qceSyydkuO/UJ/BTqywobMhNTTE8tSuqTKbHlcq22OjFuwvB5Xli9ruPc7M08DZsaXM6SUnwyE08vrc6Ln01aW/NxiovRx712PU0/GKbvTrPezjL90Hlb71YtDtYi9mhSuiFpIqqGV+mvSrR/eVKqT5KBhsNdDjS6SwA4tfkLX36D1xQsUGa457m4LAmjpwSqm9tANgT+U7WJHkLfVxtw1NZtTHiq2SF/AZO1BFZKGm+rLVICo6qLgj4eIY11FmcU+LOdg7uUpvoO7hjM3apq1ZlECyJDCuwvIsZeQD5Dl6fG95zvNrhsRioqytvbXsGzAYite0bIqeSZZmrBTNo0m9jrW5Ow1A8z0v0xWvQhUSdR27TtYHE16MeY2nto7adBNcMcUUohighaaYRqEDLDK17bbkJb9mB1aKaSl5marg6k5OSQzz1yIiuxsrMqD4u4jUfpEYvJZXZmF03mcffSV3W5gyNn0kbHv17oDe2lAujUp8wL/cuM7fzWNsY3VJPbUkOzCu9ty4w1Hj7tjEdW+pLAi/wDafgBhlBtwu+wriYulVzx4nXwNmrZdVnK6lvoJDqo5G/KP70Ty58vyv4wthxFHK7rY6mHrKpG6LRxlNIYADABXygVmeVcUgvDTUgiK/aMrRyN8it1PmBi+0Su7IntfqhUVtDl9/Dq7+bysLgX/MV/wBIYvSQynDPUjETuKK/6CE/WnaSqbz0hSsQ/QKj83EYiV45em31f9zu4Z5Wq37pf9sXbziSPYzQwjvpEl1ylEDLoI7u5Y21HZr6en2cZ8RKWzWhzMFCC1Tu+zY5OL47V+XRf6ZpT/vqjvP1fqwU3eM31W8ETUVqlKPXfxZNRV1K2dUkccPd1MdQRI9haQNG29wbk8uY69cNoRkle+gnG1ISk0lrctzgH/uyg/2WH+jXDzCT2AAwAUVx1kcE1bS09TIY0Y1bghgpZpKuRlQFgRc6vnbC6knFXQ/D04TlabsRfaagSuy0jkGA/RkX+3GenrTkbcRpWp++I+Zy8S0sjToJIljLOhUNcLvyOxNxffqMZ6d3a25trOKu5K6Kb4er0BnkTwRxVUM6KbeFDI0ZB/NkAPwx1Kd1FXOZSmrya0Skmuy9vU08U0HdzVMX2SJU+Hun8LHGOK5OaXQ3H1R38fDlqdaPSo1V/tn5XLozFWzjIbx7yyxKbcryRsNQ35XZWHzGHfLI8vujv7VM09myuoKmzOoiXp750m3ro1H5YiKuyZPQSOxykWGnBP77Va5Bt9SFkjt+k5PrfHToq0V1nExzcpdS83/YWuOM3ramuUQ00iGldljIjLEm4Gs3XTYhQQLbX5nETlUcllWxpw8IU6er3OeXKc40Rkw2EUjT6tUYJcksWbx78zt5bYnLXstNnfh9xqnSb0ZNZMa6uoJa01hi01KQCNI1AGtoV1X5kDveXPbnhE8XXvpsNhRgO/DvZ5TU7d7KWqqjmZpt7HzVTcDlzNyPPHOqV5zepvhRjEWa54WkKNNSNZiLT1tRUk/GCPTH+Zew5YvFSeyfchcmuLXiSHFhdoaEK66TVQliQUMh1qFVUPiF7l9J5BN98dms3JRb0vb+xw2oqrPjo/7++kgs1jK1ueLbwtSar9L6EI/En7jhVudLs9C1PWFLt+5wdn2eChy6SoZSy+06SBzIKxgkdLgXNvTpi9KWWg2+n7DsRS5V5R946yEV1J4dpUtJExupBtyPUX5G/Ln0xeUOUWXwMOFqunUt0nZ2VcZmuhMM+1ZT7SAixcA2D2877N677agMciccrO9GV0PWKFgwALWSZC0WY5hVN7tR3Kp8EjAYn87b5HFm9EiEtSmKzNPa6rMapTvMy0sHwkPdgj17tL/M4fCy0NFCDySqdPNXa9/BHP2jkLO6ryigjjA8tTX/AJoGF1UuUivei/qdSrPLRq2/TFRX+qSb+kR37KqiB6T6GLQ66UlbSAZGC3vcG7Dc8+V8ZKqkpc59hmw0oSgsqtbftIHikas+pB5Kn4NIcWpflS7fsVq//wBVPs+5N5nlNPFnNDULJ+6JqmMNEWHu6SocLbUBdQLk2Jw2hJtW4GbG04p5k9XwLe4Vpu6oqWP7EES/cijGgwkpgAMAFM9pcVMc6pRUP3ax06yJY21SGd7KdjfcXsMLquWXmmnCxg5Xm7W27Rc7Ym0zUDeTP+DRHCKGsZI1YzScH74Fh1JTuH72xj0NruLjSAb3HUW6YyU72VjoVbXebYpqskpZKiqFJp7p6N9lUqNSWkNgQPsA46OHU1C09zm1HSlUlyW2X6rX0Ovi/wAb0VTbwzxKH+LKBv8ADbC8RHV9av3r2ju0KjlyFR/Ldwl2VFp3XuOv9z5mBMFVTMT9DIrC/TWCCB6XS/53ri89bNHl8rhJwlumaf7oqsIho4vqu8jn4oFUf0hxNMrM2cNNoqMtiH+YsD8SYj/Vx1GrSiur7HGxC5s31ol6/jKCKGCex7qecxajZQlmdGc/k3Qn4YHUSSYiOHlKTjxSv/Q53zuVcyko6gxrTywloGtYuTpBW97E+/t6DzwKTz5fAtGknSU4bp6iFw1xEYMsnyyON3r5KxXRQt1HdtC1yb9DCQR635XxgcJOWSx2c6iszY5U3CtZV+LNapmX/NoToj/PK2v8v0sPpYSMdWYa/wASlLSA10WUwQrpiiRF8lAGNqk1toc+VepLdijmshlzqmh/gaWJp2UdWIIufh4LeW/nhEm5VFfgaI6UJSe7dhAl4kVqGulLfuqsqFVhfdYgNQt+T7yfdhKnzJPizbGk1UiuCX1OCj4iRKKnhVQ0sVUJSrA6HABtexG1zYj0xKqrklHjcbKF2+tFt8OZnonFLIxlqJlepnIbwwXKhYwD9W23PoDybbQrwlle+5y61NpZlolZLr6xd4xpZMsroszpwShbTMo5MDsb/wAYbX6MFPM4Viqaks67/ubsJiM6txRc+XVyTxRzRHVHIoZT5gi426H06Y5jOkdGIAXO0XMjT5ZVyg2buyqkcwZCIwR63bFoq7IlsUTwDSs89NGB4ULVEnyuifj+vDKOtST7Pp/c68KdqVCn+6b73ZfSJx8VVKSVU7ObIaoIx/JiGgnb0xWbbqu3Be/IrXcfw0m/1VEu6Mf/ANFwcITUjwFqMII9ZDaFK+Kw5ggG9rfhjC1NfPuMhKk9aWwkZk2riKIfZFv5Dt+3Dofkvt9TPLXGR7PRk9xNBTf3zoJe8tVLUU693fYxmX3rWvcXO4OL4dy24Ccaob31LujQAADkBb7sajnGWAAwAU9xvmlN/fo01QgbvI4FRiLgMDIVHmpJfZh54RWjL5o8Ddg6lNXhNbih25c6P/e/9PFMNxL4/wDT3+g/QZiDMadgCGg7wC17gOyuD05FNvU4yU1zEzoVZfxXF9F/uVMkVKmZ05pWvDOtrX9wyiSIrvuOY2PK/lbG/Dynbn77GDLS/Ex5N6Ned1Y31EhbK6Mt7yGVf0SXA/kD7sWxCvBPr89Do/D6j5K3+WWnXHnL/aMfYnJozSsjHJ4dfzDx/wD7nCqbvSizF8Wpqnj6sV038bP1H/tO4O/vlShUIWeIloieTXFihPQNYb9CB0vi0ZWOdJXKjynikQ1kPtQeF6enankup8LA7GwBO4AB25+mOnTrxcouXBWMdSjeLXWQNLnUs9CuXLA0zK+uMpcsu5J8AUk+8wvce9hHKrk8jXeXVJZ863NecU+YNLFDVd4skaBk74hO7Q28RY2sPCNyb3FueIUpVLK+xbLGGyLU7KKWlSF+6kSaoBtNIoa+9yAC+5XpcWBIONdPKlZa9Jy8bKeazVlwGLi/OTSUsk4XUVsAPMsQo/E4u5KKcnwE4akqtRRILgTix6xpFkQpJEQGAa6kNexHkdjt/wDBNGtGtTbSN2Owf4fNCSs12b9xIrQAZjJVggximaGTzRkdHsfih/k+uF252Yw5v4ShxvcpfOKaJMtoWVB3kzSs723OhtGm/la23pfrjPNJUo6au52ItubuNdb2YmbK6WspATN3WqWLmZRcnUn5YG2n6wAtvs2XNrZj8ulxc4RzMolTCrWqqoJAjObKqm6tdibggWAHPZbX5Y10mmnHi9jNVpqVm9lqWjk9fTTg5WWkqhHBaWc2032Gm/mL7He1uZIJw+LSeTfpObOM6b5XbXYz7L616Kpmyidr6by0rH66G5ZR682t5iT0xz8RSyM7GHqqpFNFoYzjyve3ao05Uwv++TRr8fef+r+GLw3Kz2EXghAkgtzBsfURwk/rl/V5YnCO8W+l3PUY2CpV4wX6YqP/AGxT/wCQhhRK1MsjaRLIS7cra3Ck77ch1xW7zTkvelzkV0nhsPF8XJvvkl/xLmymupqekpxSAd3LOsKkX8RL2diTz8CsbnnYdLYy2lJ8/ew3NThFcnte33E1z/8Acv53/Qw2P5HvpE/+97v+I08aZtS080SsgaqleE6gN1RJVYEt0F190cyN8FGMm78EGKnCKaa1aLtxsOUGAAwAULxLR09RxBV9/LoaI0/c+IKSwRGsL7Hfpz3wmtKSWhswlOnNvM7NbEV25Hej/wB7/wBPC8NxG4/9Pf6E3k1QXro9R5rWR39FnFvuFvuwlK1Pw8jQ5OVbX/MvBiBxPwwcumgkVy8ZcEEixUqQbGx3877cj5YdSr8pFq2qEywyw1anO+l19GiXrrCkjHRa+VP0hIP24diOdRdvfE6Pw+1PEU1L+dx8br1JHshe2cfx6Y3/AJB/q4TS/Lt1szfGl/i1LpjF/S3oXziTlkZmXD1JUNrnpoZXtbU8as1h0uRe3piU2gsjroKGKFdEMaRr9mNQo+5QBguBVfbFNB7VQur0zzIzo6SsCoUi6mQC5ChtRFxzONGGdprbv2FVdjXw5xaEcrNJQ6Auy0YkZ7i1r7WItfkPLG/PFO8pRXYcurhHLWN79ZM1fFFNKhXTMwPMGmmII/4ZwLE4dXUpqwYfDVqU1Nbra3ScGU5tQUhdghhDnxM0EqXPS7OgHU7X6nExq4a2WnJIbiqdatzpPW9xdHGSHL8zvKDM80mgXALJIUjBUXuQF8vLCs3Mk7lPwz5SD4JL6CpxtSGCDL4N/DCXIPRpCGb8dvliMRHLGEerzNdN3bZ6D7PltllF/qE/Fb450tzXHYVu0zsxSt1VFKFjqubDkk3x+y/5XI9fMTGdtyJRuVZk+ZrRpLRVUckBLE1Fr65gousPTSrXPivYhjyDXxupVIZcr8fQyVKWZ34rbq6yTzqGtR6PMm8E8jj2akjU6xDGC17DfTbYgjcMTy2wirUc3rsMpU1BWReXC/EkFfAJqdrjkyn3o2+yw8/XkemMzVjQncRv7oA3oqdPtVK/gkg/bi0Xa7LKOeUY9LEvhyf6cgc0hqH+8xoP5mKYH5X74Hq/i7TxCfG0/wDdb0E/Lspaqnp4FOm8Yu1r6Ru5JHz8+ZGDlMkZSfT/AEOFiaXKzo0lwgvreXqWlJlK0kWWQKxcLUl7na/gkc8vjhUZ57y6iZ0lSywXB/cTclnZ86ppG3aSOJifMmmUn8b4Y9KTXW/MTTbeKi3xS/2jF2uZdT6DUNJaqARY01geEMbkLzPvHfltiKEpbW0LYyELOTep6Cje4BHUXxrOYZYADAB56zzKoanPaxXkKVCTRPGPqsqKhYept91r77jCas3HsNmEpQqXTdpLVd25zdtceqSiUc27wfeYxheHdk2Oxyu4r3wOvJpP3dTC5GufMEuOm4fC1+X3IY3/ABl2y8xJ4xyGvi+kq3Mqg6Q/eagCegDWIvbyw6jVpN2hoZsTQrxSlUd103JvPNssWTyq1lP5yFv1th9s1Kxvrz5J8p0VM3qTHZav+GRbpTP+vGPD/ld5o/6kSWNSX8q82XphhwhX4t44gooVfeaSRmSKJPekZWKH4KGFrgHpYHFlEhysIpetzKXua2r9nDKW9kpTZgo6ysL7bgWYkEkWthbq6Xgu9lLt7nd/9HUFMNMcLSS+SR9/KD02YMsfxay4TmnLVy9EBJUHDveECSGujW3vPPHGvwKU0w3/ADcUcorZrwv5oCQ/+iKfqHb+NLI384nFeU92RNjVN2e0bizQgj1Zv7cSqzXF/QLCZnfCWRxStTySNBKADu7gWYXBDSAoR8CeoxohUqtZlr4FbITuKeCGijM1NMKinQHkwYovMkEHSy9bi3PlzOGU8TmeWejIcegt8PpyCmnQsHpqaKZNJI8cSA2a3NTuGB6E9bEX/UM/SPMMmpVa1tQBt5XF8ULC5xzwVBmUWmQBJl/e5gt2T0O41L+ST1uLHFoysQ1cTuCqF6Kvkp668lVIo9mqnYsJYkFjGmr3WHMrz+4FqVVzebsXo2Ts9zr4ly5qGpFdQaBMwYz0moD2tF3dkXnrW9yQOt+dw8U53VpFqkOKODtgzSOqy/L6iI3jlnVh6eFrqfUEEEeYOGNWUuwthda9P9y8xQ4U3rarySkYfMlW/acGCX8O/voO/wDFZJ/EJxX6YW8ed6itQ5RUS1JSmv3kQXxBtBXSFW97gj5b4HOEIc/a782cStTqVK9qe6jHq2jFFkz088Iy2Opk7ybVUOzXLcomIFyAdlI+d8Ji4tNx20GTjOLipu718hVyJbZpl584Ij/ySv7MXf5cu1+ZSmv8RT/av9owdrOTwWeqmkIkKLHDGvVgSzE+YsbenqSBiKEn8qJxdOGs5PW2hfeUteCE+ca/zRjWcw68ABgA855vQRy8RVDvULEYqiIqp5ynw+Abjyt154VVk1G1jVhacZSu5WtbvOrtSTVV5YPOQj73ixnpaQka8Qr1aa6/VBwmmqrjb/J1lcP0ljOIekO5Ex1q3/zSIXinhumo4Je8nlZnLd1EDZdV7g6PIdTfr5kYKdadSeiWm7Ir4alRpXlJ3ey6+wno6FJcqCPt38cek+T92mj72QD5+uOhGygbJU+VpKPGSXi0rfU1dka6s5Pn7K361/txiwyvT7w/6il/jF+1epb3FPeiml7pxE9gO8P8GpYB3HmwTUV/KC4YlZ6nE4aFV0WTCbNawK5RaQJTQWAPcoFsSt9gwANjvu7Eg9VV52yx6SnEY4ctkjmSkoI+5S3eVFU66ibkgBS9+8lYgm7XC+XTCnJJZpdy98AGQ5fM66DKYIxsBCbyN6tI62W/UKtx0fphGeKd7XfXt4EkLU1mWZdJqln+nA5zTPNKAfIMzMLj7IF8MSq1FZbEaImcp4mpqkEwSpJYXIVhcX815j5jFJUZR3JuSHtQ8jivJsLiR2lVSIIpBli1rG6s5QExqu4BIRjYlj6bHzxooReqzWIZXXDE+qpr5Wp/Z6dqZi0YBCrYKNrgXJAY8upw2v8ALFJ3dyEPfDma6snoISCUqYqmnceWlJrHz+p8g3ph7XOLJ6Fm0qkIgPMKAfkBihc24gCJ4myGOsh7tyVZSHjkX3onG6up8wfvGJTsDQgTZJXVEgMokDrIEdlP+LzIB3dXT6tmhkUjvIxbmdrjaLJaL31Fr31fvrI/tVyRaSgp1B3krBI6r+9q7RnX3SndULAsFJNtRxZfK+wvQaVeD/zLzOXgqkW1Uf4Sa4+CKqqPvZm+On0xbBNOkel+JUsuLqSe8reCWXzTF7K8upqirrIWmlhnMzhCjWDKCRp9TcXttyFuuE15ThZpJo42SnVrzi5NO+lurQa8yygUsVDGrahClUdRFr6oJWva/mcVhPPd9NilWnyajHov5MVsrW2Y5UfOljP8mQfsxP6J9rIj+dS/avJkn2yZdGxWY1CrKkagU55sC7eNfF6m+31cWw8ntYpjYJ86+ttu89A5N/i8P+rT+aMajnHZgAVeE+KWqp61H0BYKpqeKwILaFJbVcm58LHa2wwAVDUJTtxJVCceLvQYd2FpF0Ee7/W22wmtmy6GvB8nn5/d2nX2kH93ZV/rf68WM8Py59hsrfnU+31Rv4Hh+lmP2a6q/FYxiJPmrsRNNfxJfukLfF3Cweollqa+JNTNpDbsq3OlQtxyHkP14mnXsssIMpXwuaWapUS+xI5y3+AoyDZlihYW9HjF/lfHRa5lh1SbWFUlukvpY6exZr51L6Up/nRf24yYVWph/wBQVM+NfZHyT9S0+02AvRoByNTTBvgZ4x+sjD7HFuV9wC+rMc3N7/up/wCfJb8MY8SudElFlUfI4yVCyILjziY0MMbRx97NNIscaXtcnc3Pw2HqRiaFPPLXZA2LfE+cRAVrVNPHPFSCBQhAJ1y31WYg2sGXl5HGmEXpZ7lRQymiy6qdZKCaahql3CE6hf0DNdgd+Tcua9MXnOcPnV0CJjNONcxoWj9pgilgGzyxBhr32N+SNy2K2O9vSsI06nyvUHdGFTUy1Aeryivk1sdUlLKwOgn7KvdV36Hwno2wGBuMNKi7w7CP4vz2oXLdNWQKqoYrpUAaUUi5NiRuB0+36HFaUIyrXjsiW9By4VyxkyWhjQHv6i6q4F+7WdmeR+oBEANieth9a2NTfOJS0LMOFlz5gAMABgArD+6BNqCnPlUr/RyYvBXugzZZKXQxW7PHvU1lzyESj7na34E4tgklTR6bHTcviFW72ypdlri+/DcdRUTOtbFHMZ5fo22ZSJGtY6rnYA7DC6tZwbWVtHE/DRq1HJTSd3p3ljZ7Sv7JGJG1yLTzBnG2pjTsCfnjPTavp1eY+tF5bPV2fkJVF/j2Tjr7Kh+9XxdfLU7Si/No/t9GSnbNHTCNGYfus2EZu3uAktsPDzPXffFsPm7heNULXe5bmY501NlfeppMsdJ3qhhcHQi3uARtdh1641nNJHIM8Selp5mZVaWJHIHQuoYj5E4AEiqpRT1UE8Nu7rMzhmQjkRNSzI5+bFj8xgASdN+J6r6ISeI7m30eyfSC/UHbbfxYTX+Xc14L8za+nh1m3tNNq3K/9b/Xiwin+XPsNdf86n2+qJ3gJPDWH/zs/wCtf7MKlsuxD6e8v3PzKu47y+kikl0TtLUtMzMABoQFmJU/lA+p5G4GNVGdSW6sjn4qnRhtK8r9xP1ExbLRF1WjjP8AxJVA/BB9+NbdompXnRUFvlX1egw9gdKHzCvmH8HGsf6Tf/yxmoK1NCvjE1PG1Gum3hp6F31NOsi6WFxcH5qQw/EDDjmlCdnlTbNMzB+tMx/5kg/W2MmK3iy0S3KPkfjjFULIWONEvWZUCLjvpT8xESD8jhlD5ZdxDK2zysD0GYyNv3mZaSOulLED9EfhjXFc6K6iBc7S6JIa4iNVRWRWAUWAO4uAPUYnCycqepEtz7lHH9TEndyhaiO1rS7m3lq6j+MDiJ4aEndaMMxnQ8T0kDvPBSMk5B0gyaokJ5kAAGx8vkLYJUZyWWUtOzUm6I7L+8zKvhSeXeaRULEgBVJ5KOQ62HUn1w6MVCNokbs9XwxKiqqgKqgKoHIACwA+AwkcZ4ADAAYADAAgduVJryqRv8lJG/wue7/r4vDcrPYrXg2q0NNL0aSk+59cZ/nHFsLpC3Q/U9Bip/4h1eElTfirC2tPTPXVK1cjxKZJAGUA2bWfe2O3Pp8xgrOaV4K5xVGnKtJVW1q/G5c0NIqZaI1cSKlMQrjkw7sgEWJ6HzxiUm5XZ0XFRpZU76ble0Z/wjlH+yRfzJMMXyT/AHMSvz6X7V5Ml+2xfoID3QP0m82118LWj87Nu3l4B54tht2Ux3yrTv8AQdc6hecxUyWu+TSqn8aR6ZN/TYY1nMGGLizLKVRTd/Evs4EWkkXXu/BY+otgAUKOu15fkRbmmYrHby7s1EY/AA/PAAre0lOKKhRa0jOpv5CMPt63UfjhNdXga8FJqrbp/v6GfaobVeWH/SH+fFhNL5JGrE/m0+31QycCr4Kr1rJ/52EvZdi8jTT/AFfufmVXx1mFBOzSUwkE7PdiQQrDe+xOzXtyHnjTRjVi7S2Ofip0KmtO+YYIEBXMb/vdPDTov+5XUR+kv440zvKm0uKOjh8tOvJy2g4/+GvoPP8Ac5UdqKomI8Us9r+YRV/rM344ErHClJybk92WPxPmwpKSeoNvoo2YA9SB4R82sPngKnl3gaomFQ72fVURyqkhBsZQO9Bv1OpR9+M1dxatfa1+zYlHorI6oSxJIvuyKrj4ML4wVEXQucf1Ajnytz/nWj/iIU/bhmH1UuwhlOZ1lk7vmoRlEEFSZZFYm5OqVUK2B6Mb7jp5Y3KSWW+7KmHaFL3vsVR/laZb/wAZSdX4timHWXNHoZLIGlySaQKVX3o3kXfmsd9Xw5HnhjrRTa6Gk+8ix8iylz3mrw6IRMOupSUty5bNf5YrKvFWtxdu/X7BYzjymUJFMpADiR1sSGHc7seWx8rHGvknlT6b/QnK7XHt+2fMkCBo6cHSDdo3u4t7x+ktvz2A57YS6aW5OZjTwH2uS1dVFTVEMamS4DxlgAQCwBViedrc+ZGKOFiVMtXvTilibh3uCwXAS4LBch+NqXv8vrIwLloXsPMqpZfxAxMdGS9UUDkylspqnQ/SI0YPmAj6wfuY/o4bBWzePvwOlKbqYJSW8VbwlmX0kasxNIMxleqVzDKqyqE6mRUe5sQbbty64ivntzNzNLkeXbqbPXTrsy3aOtinoNcH70YXVBa1goZLW9CtsYLOMrPc3Z4zg3HbUrfLt8yyof8AlYv6N8OX5c+1mdP+PS/avJkt231bCKmi20u7ufO6AKLelpDf5YnDLVspj5O0UWNlMls0or7AZUT/AMyL+zGs5p5xzNJZ5pZ9DfTO0n6ZLftwAegMv4Cq4hDDrjeODMlq1diVvGVOpAoBIcNvY7HVz52AECtOnimU/wCkf8YThVb5GasEr1ort8mbO1ae9Tl58nb+dFhFH5ZGzGRyzp9v2GzgWUMlUBzWsnB+OrV+ojCpbR7EOpO7n+5lN5nnAqpolWCKCONzpSMW2JBbUdrnw+QxpcOThJ3bbM2Fn+IxVKGVJKS26NG/oiYmr9GUyPf6StqGPqFBBb8Vt+fjStI2CpN/h5T/AJ5P39C9+x2h7nKKQHm6tIfz3Zh/JIxBzDi7dpSMnnA+s8YPw7xW/WBgApvhu3skUqixjkJAXrLD9La3nJBqXnuYwOuOfKk+Wbb/ALP7PVdpe+hcPBuZRsrRIwIjtbyKSDvI2X8nSSoP5BwmcW43fvpJIjtfB7qhYfVrYvls39mL4XeXYRIV6qn8XEY/Jjb+TI+NH8hAh54P8G5dfzqLfDWu334ZT/Nn3EPYZcmpmEVKwUlfZKkEgGwvGWAJ6X3t52OMNKadaqutfYs9kcedw6beuUwn+VGv7MOnvH9/oyF6HRluVGSioemqOsT5srMD9wx27fw4dkhluau8UuMCvtkyp7qERgeQjUR2/k4RXtyjt7toLn8x29m+XvNmVKEVmEcqSMVF9KowYk+QvYX9R54TLYhbnqFmA57YSXNbVKD6w+W/6sFmTZmlswXpc4nKycrNMlffbSLHY3OJyk5TzvwzL3M1ZRufBKskRPky6lDYmU8jUnts/v76TofDIOsqmHW7V12rdd6d+5HHU5oYzRVCBGZIdBVhqF0Z0sw25oVxaaU1luZJSlBU6tuFtdtNPIt3IsySTKe/WJYU7qU92nurpMgNrAcyCfnjDKLU7Xubqc1KlmtbfQQ8pb/CeWelNF/RMcNX5c+1+YmOtemv8q8mSPbl/wCD/wB7/wBLE4biUx/6e/0LNzDh2pkZKin0b5YaZLtZlkkK2Y3FtKje9yduR66jnEPSdjAWNFarOoKAbRbXA3td+WAC2cAHnTtay+fL849vVC0MpVlb6t9Gh4yejEAkejbcjis45lYbRqulNTXAUOLuJ2rpY2jjKrACwHvHoWZrbWFh93rsunSyJp8R+KxXLSTStYZ6XtJp4UlaKKQSzeMqQugSaQpa+q9jYdN7E9cZ1hqmibVvrY1PHUbNqLu/C4jNk1XTsjtTTJsGUtGwBB+I3FjjZOKlHKzBhsRPD1Y1YbonOHuDK/NJltEyRXF5XUrGinmVvbWfRbnlew3xWnSjTVojsdj62MqZ6r7Etl2Ho3Mc2iy2OkiK/QXWDX0iOm0ZfbZCRpLdCVxdsx2FftDqHzHKKlYYz3ikaoubq8TqXQ+ZABIt7wsRe4xXNqTbQqzs2z6nSMwTImrWHUvYBiDddztcE7D12645+M5WnLPFXT+n9GTGz0NOTZ89JWLFGjvJFI8QUfwkJJZVNz7yNuvoxFxbGilTlXpprdpPv4hxsNvEHF3fxiOagrNIZWBVORU3FiGIxdYLERe30ZLT6CLn4xj1VLJQVDSVWnvlYEBwoKgEeKwsTyG+K/hK7sr7dRHcJ/FNdPULGPYzTwwBtKrGwC6yCSTYDmPIbk+eH08NKndu7IafQWX2Xy6qSM9dNv0XZf2Y4zjbFVO4v+lGPaXQAwPMOawvGfUFo3H3aT+lhua04L/N6Mg39n5ikoYUYKWiTXv9XWHS/pcBxj1dK0oxXV9x0LNIpTO2vUTnzlc/yjjnVPnfaZpbsYOy3M+4zGK5sJQYib/a93+WFwtkw3L9JxU0BgAMABgAqDtA4KqlqpKqljaRHOthGLtG2wa6jcgne4HU39ZspKzKRnOjUVSm7NbMTKinqqlgBBIzDYKkbE367AE3/sxSlSjTvlNOP+JVsbKLq20XBeL7/Abcm4sWkpJMurYZkK60IC2YK92KsGYEHxGx8iMLqUpuWaNiKGJpxp5Kl+4gqziQ+2rWRRWijKoikWGkLp0kjYHTfly28sWhRtTytlJ4r+OqkVotl1Ehm1bNndXBBTRMAtwoO+nURqkcgeFRZfu8zbFqVPIiMXiVWkrKyR6npoQiKg5KAB8hbDTIbMABgA1VNOkilJFV0bmrAEH4g7HAByZbkdNT6u4p4YdWzd1GqarcgdIF+fXzwAcA4Ky/vO99ip+8vqv3a8/O1rX6/HfABP4AOStqLbDn+rFJStoWSIjMKGOeNopkWSN9mVhcHe/6xe/QgHCywrcOGnFZIKepZZFXu56Wb32MeySAnxEqtl1jUGXTc33xL2IILtC7K0qmaej0xTnd0OySHzFvdY/cTzsbk2jK24NFOnKZqesjhqQ8L60BJNiFJC6lbkRa9iNtsOp2zIqty5cnoaaH3pZdQ5FqmWx+Kh7H5jHW5KK2b8TUopHXxBmi90O4YO4b3VlERIsb+JkYeW23x84nmtzfOwS6iveIBUSRyjuJQCp3OYK6jqfBsD8LYzzVRxaaf/d6CpXt/UheH+OHpYkjWIHRezaiDuxbyPnjz9b4fylV1VJp+0UU7Kx1532iPUwvE0NtSkX18r9bBBiI4CSnGcp3s+gM3UcGQ5rXIUangZwsYjsImcMAzMCbdbseXTHYhiJQ2CMpLYbuFeD5JaOuFRT93PUbxlxYgi7gC+6jXa/pzvhEpXdyyjdO5VqM0bgi6ujX8irKfI9QRiRR6dy6rE0Uco5SIrj84A/txQ0rU6MBIYADABLcNr9Ix8l/aMShdTYY8WEkPm/CtHUvrqKaGV7W1MgLW8ieZGADpOS03c9waeEwf5Ixr3e2/uW089+WADPLcqgpwVghihU8xGioD8QoGADswAGAAwAGAAwAGAAwAQ8r3JPnhDdxhhgAhc84UpKt1knhDSJbS4ZkcWNx4kYHY/diU2gsTCKAABewFtySdvMnc/E4gCh+2/O6OpmhED95NCGWR1F0sbELq+sQb8tvEd74ZBMrIrHFyoYADAB6TyvhqmghSJYkZUGxkVWY33JJI5kn4eVsUNCikd8FBEnuRRr/ABUUfqGAmx0XwEhgAqPtY4PKs1bAvhY3mUfVY/wg9Cefrv12lMTOPEcuzCpMmWwX5rqT5Kxt+Fh8sDLw2GrEFwwAGABk4fptKFjzf9Q5ftxZCKjuyVxJQMABgAMABgAMABgAMABgAMAHwjABDEWwgYfMACnxb2hUdDdXfvZh/BR2LD+OeS/Pf0OJUWyGymOMO0qrrgY7iGA844ybsPJ35t8Nh6YYopFWxKxYgMAEjmmR1FMEM8EkQcXUupAa+/Pz9OYxFwOfLaQzTRRDYyOqD84hf24kEeolQ9AcUNJmIG+yfuxF0F0Zikf7P6sF0RmRmKB/T78RmQZkfXyvUCraSCLEEXBB2IIPMYMxGZHNk3DMVNEIofCgJNtzuTc7kk4MxClbYkBly+ZxGYMxmKFPX78F2GZndS5QnNl+W/44vFPiUc2SwGLlAwAGAAwAGAAwAGAAwAGAAwAGAAwAcNbT/WHz/twuUeJZM4JYwylTuGBB6bHbmN8ULCf/ANlmVf5r/wA2X/1MWzMiyNidmOVjlSD5ySn9cmIzMLI3p2eZYP8AwcfzLH9bYMzCyOyi4PoYnV46SFXU3VtAuD5gnr64LsmxKVtFHMhSWNJEO5WRQym3I2YEYgDRR5NTxG8VPDGRyKRopHzUDBcDuwAGAAwAGAAwAGADbHTseQ+/bEqLZFztp6QLudz+AxdRsVbOnFyAwAGAAwAGAAwAGAAwAGAAwAGAAwAGAAwAaJaRT6H0xVxTJuaf73/lfh/74rkJzGtqFuhBwZGGYx9jfyH34jIyboxSmY8h+OIUWFzDuj5YLMkO6PlgswMSuIA+YANiQk8hiUmFzfHQk8zbFlBlcx0JRqOl/ji2REXZuVAOQAxNiDLEgGAAwAGAAwAGAAwAGAAwAGA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5124" name="AutoShape 4" descr="data:image/jpeg;base64,/9j/4AAQSkZJRgABAQAAAQABAAD/2wCEAAkGBxQTEhQUExQWFhQVGR4bGRgXGR8dHBcgHR4bGiAcHBwcHSkgIB8nHR4hJDEhJSktLi4uGh8zODMsNygtLysBCgoKDg0OGxAQGywkICYvNDQvLy0sLCwsNCwsMC4sLCw0LCwsLCwvLCwsLCwsLCwsLCwsLCwsLCwsLCwsLCwsLP/AABEIAN8A4gMBEQACEQEDEQH/xAAcAAACAgMBAQAAAAAAAAAAAAAABgUHAgMECAH/xABUEAACAQIEAwUEBQUJDQcFAAABAgMEEQAFEiEGMUEHEyJRYRQycYEjQlKRoWKCkrHBJDNDcqKys8LRCBUlNFNUY3N0g5Ojwxc1RGTT4fAWJlXS4//EABoBAAIDAQEAAAAAAAAAAAAAAAADAQIEBQb/xABBEQACAQIEAQoEBAQFAwUBAAAAAQIDEQQSITFBEyJRYXGBkbHB8AUyodEUM0JyI1Lh8SRigrLCBpKiQ0RT0uI0/9oADAMBAAIRAxEAPwC8cAFNcf8AF/cRGdqOjml9snpyZodR0REhDe972sfLflgAgabivMHjV4smy/S4DKRALEHrbvBhbqwTs2aI4StJXUdDjm7QK6OZYWyvLllYXC+zm5G+9+9t0P3Yspxavco6FRSyNameW9olfOwEOW5cxKFxaAjwhil7mUfWBGIlVjHVsKdCpUdoq/H0JQcVZx/+LoP+GP8A18L/ABNLpHfgcR/L9V9yKn7TsxSV4TQ0CyRqWZREfCFXWTfvbbLvhiqRaUuAh0ZqTi1qv7nOvatmBCMKWjAkJVSIfeK6b/X5DUN+XPyNpc4q9+BalQqVJRjBXcnZdvvjsYN2q5l4T3NILtpBEI3PkPF+PLEcpHp4XGvA10k8u8sq1Wsujf67dZa3Y3xPVZhTzy1LIdEgjQIoUCyhjy5+8PuxcytWdiwsBAYADAAYADAAYADAAYAIbjKtkgoaqaEgSRRM6ki48A1bj4DAB5/XtYzNyLx0znSWF4VJIFwT73p+GKOpFbmqng61RpQV7rMtVsr349T03N0HanmTsiimo2Lgso7r3gASfr87A7c8HKR112KywlWOW6+ZXW2q98NzH/tarhGJfZKHQWKBu5PvAAkW7y/IjFsyvYTkeXNwJxeK84IBGV0BvuPoxv8A8/CfxNLp8zT+Br2vl+q+5zZhxtmkQUy5Xl41MEW8N7s3IbTdcWjXhLZlJYWrFJtb9hFntOqyIz/e7LSJSRH+5ydRBCkD6XzIGGZkK5OWjtvsTMXEWaG98loCP9Rb9cuKctDpHfhK17ZTZwRxiKmsanny7L4+7jlYlIBqDRgm1yxHMYYnczyTi7Mubhmvaoo6WdwA80McjBeV3RWNr9LnAQSeAAwAecu2ptOuL/z8zD4GCkkP4yYAHfLRHS0ERmIVYoE1sellF+W/PoMc5rNN2O/Gpkpq70SQj8WkNmEUqENFHRyShl31ALKQQRz3K/fhtNWg11ia7zVozWyi35mXBMQijkkJCLHSxeMjUF195OxIG5trU29cJxDzNLpb+xfCJQi5bWivrd+pxcQ1IlikdM41MqlhCkfd6rb6bqw6eYOHUqaja8PUzV6zknar3WsLPDsRWnq57XZ1FPGPtPKfFbqSEBPzw2q7yjHv8DPQTVOc+nRdr/obszXu5ljTxexwhDp3BlY+L/mOR+Z6YXZzj+5/T2vqdDCTWHqup/8AHHTrm9PNvwOviuiSm9niUeOnh1ynoZHOw589W/wth1WEU7Ld7++wbGUoRjmelKLl/qlt/wCWvZcuTsFpRDlSsdjNK8n6o/8Ap4u5JHAUWx2p8+heolp0bU8Kq0luSa76VP5RAJt5W88GZBlZICdfPBnROVmQkHmMTdEWZliSAwAGAAwAcGd5tHSxGaY2jDKGb7GtggY/kgsLnoLnAB9zmjE9NNFtaaJ09PGpX9uADyjwhVCGeGR9u6k0OCOSSBlub/ZYm49fTFItRqa8fb9Dq4eV6UKn8js/2y28Hm8Ubc3hNFU2A/xWcOnrG51j4+R+NsLnT/iNfzLyH1ZWw6XGlPT9s9fNW7zqzHLQIayBLERutXAR9eJhpJHoFK/MHC4z50ZPsfaZKlPmTguHOXZ/Yx4GmKqznMzRhWsqFS4fa5Oktp2uOh54bUSv8txFCTt89h8zSsWoy+SRahak08kbmRY+7toZGNxyvpubjbGbLaVrWubs96d1K9murYTYKIrLSACwhzF4bW6FomH4Xw5SvF9cROVxlG3CbXky3qDMYZWkSJ1YwtocD6pte37PiCOYOMri1ublUU27PYqSlb2fOq23+TrG++nmlx0KbvBHGxKtVl73PS+UU/dwQx/YjRf0VA/Zi4g68ABgAoT+6IoESWlbUR38ksjk76fo6SLYeWmMH78BKtfU4M8zgZrItNAxjoox3k8reHUqWvpB30rccxzIJAsL5Yx5NZnudCpU5d5I6RW7OXNa1JkHs8fdqYDDGtjss06Rx363KI7fnDnzxCWV3fTfwQ6UlKCyq2lvGVl9E2MPcQilqu9kEMUrSIXI90KBTrYddoxYeuMkbupG2tv7+prlljRnfRO6/wCPoJM3EFJSo0GWwmSSUFGqJluzB9tKJbkb8iB6hueN+SUnebOQ6sILLTV2+LO2ujFDCimxNIL+YeqlFx03ESb3/i4T+ZJ9f+1fdmr8mmv8v+5/Zam3hvJRHHHLO2lYz7TUM25LWvDH53AJcjc3dR1xvSUVqTh6DsnLhzn6eC1Yq55LJUTWAJmqZA2nrudMcfyG2M0ZcpNz4LReo34hehRjSfzzeeXUtoR7ldtdJ6dyymjo6eCC/hjRY183KrckAcyQrMbeuIerOVsLPCSGOrlgX99Z3q61gQRG8xPdU1/Rbsf9X5NbFnsQh4xQsGAD6DiQMxM3niczIyozWqPUYsqjK5EbVqR8MWU0Q4MXuO6lFgvNvSSXhqbH97SXwCX817A+QcnfSMWTuUtY7OE0MVNBTSEGSGPuwRykWMKokH8ZSjEXNi1umJA869pWTikzeojItFU/SL8JN7j+LIGH5uFVk8t1utTo/DKkFW5Kp8s1lfVfZ9zsyQeiWtgimkPjhU09T5gc1l3tsps59C32cM0qxUl798TdKnKEnGpurxn2bp92kkyM4fqin0cw+koiyup3107HTKvroJ1geRPljJVj0cfpJe7GWnenLJPeH1i9/uuo+JmKUDS0FZTrPS6y6sABINQFpEba502HMciL2FsMj/ESnF2ZnlahJ0pq696jtwTQ0TU1VT0s7SJLfUrizx6l0WOwv8QMKqOWZOSNNCNNwlGDvchKebTUK0mwZ6Wptb3TIjU7E+gkKk4iK5tlwuvXyGJ8+745ZeKy+Zj7f7NMuZ06/QzN3dXTA+KOUbsAptc7Fh158g2zcuZZH3My5skuVjs911mjJpIK/P07tiYqqOVGNipGumkiPPrbDaUXGNmZ8VOE6maPUel8MM4YADABSX90FpNXlispdbvdF5sC8QKjcbkC3MYiWzL0rZ1dX1OSr4Vasni9pEdPTxAiKljI7xkuCdZU2UEgXC3tyuD4sZFUyrTV9J0nR5SSzaJbLicslMprUVVGkzNNYC2mOmTuIgB5d4WI6ciMUnK1N+Hjqx8I3qR0437oqy+up2cUZOrw08biWRVYWiiU6p25DVJ7sa7sSx8yRywvDvVyJxkU4xhq+zi/Q6qThtIJjUyKj1kn72gH0UAUBRpHOyiwLm3QAAndkqvNtwF06HPv+p+C/sJtDSLmFeEBL0tKSzsbHvnZtTMen0j/AC0rtbGvD03a73ftIVGKr1sq1jH6v+vkdXHOaq0hhB+hgOuU/bc7hfv/ALMLxFRyeWPYvV923id6jCEU5VPkjaU+vjCHa3aT/wBK4kx2J8LtNK2ZTrsCRAD1b3Wf4KPCPW/VcWsoRUEeYxFeeJrSrT3b9ruWgxyZrV1EuuBClTMumBXHhoqdiL1Ew5d9IVuqb2Cgb2YNNkhF2OnDuRx0cIijudyzu27yu3vSOeZYn9g6Yo3cslYk8QSGAAwAGAAwAGADCeFXVkdQyMCrKwuGBFiCDzBHTABXtTSVFCyU2s+yhw1DUtdvZJd1WnmPMwuGMYY8g9r8tLVK4txNnaBkbZzliTLA0NbBqIif3rqxSSIEbMCVup62XlqOLZkVysqfg/P+6dZWPh2jqB+T9WT808/QthNJ8lUycHt9j06rfisOsT+qFo1Otfpl3ce/gid49ys07xZhABeMhZB0ZT4QT6EHQfQr640VaSkmukw4yLg41o8NO73odkeT01ZTxI1+7YfueUe/GOsTHqUsRY8wPNSccvlJ05t+P3G8jTrU0uH6Xx7O73tckcnywxZj3jq0cxj0uyIWgqlt74YfvUlwpZW222vqvh8pXhbh9UZoQcat3v8AR/ZnLxdlgWaJdgtQJqfUehl+li+6QWHwGKU3Zvufox1SKeVdN4+Oq+ptzLhnXLBX00iQ1TWcxy/vcj6dwQDcPuwNvU7G5LFO14vYRKjdqpHR9D6SLyUBeIqI+z+zsb608JDMVlBZSpsVOwvYHY3F8Po/Lvcy41fxFzbae2eisNMgYADAB5+/uh51bMaSJ2KosIZmAvpDyMCQOpAS9sQyY2urk7wa1MlI8sCmOHf6aX35dAsZHPkGuAOmk7C9sYal3KzOxh1HJeO3S/MjeC4DUSS1hFle0cAP1YYz/Wbf4jC6+rVNdr7R2G1vWfZHsQ15jmCw6EBAZyFXVe3x0jxNYbm2wt4io3wRirdSJnN3txfv36FacR8RzVs5o6AlgdpJurgc/ENljF+nO+3PxaaNC/Okuxe+JjqVZVJclR7374eZ3UUseX0rJCwaxOqY8pJORCDqqdTyv4R4iSuqrUVOOm72N+Bw6Sai+atZSe3v+y1vZf4M4ZkzWoMallpUbVNKfeYn15a26dAN97WxnhDJzpb+RixuO5ZcjS0he76ZP+Z+i2R6Qo6VIo0jjUKiKFVRyAGwGIMBuwAGAAJtueQwAQE3G2Xq2lq2nv6SA/iNsWysi6JLLs3p6gEwTxS2593IrW+Okm2IsybnbiADAAYADAAYADABSva5wU0Ej5hSqDE/+MxAbAnm9vst9byO/Im1nFTVn3D8Nip4WeeGqejT2ae6ZEcN8SRtTGGUF4QpQj6wQi2n1Kjl5gbeJbPeGIy8ypp18GduFCNak54fnQ4x/VHq67cHxXWtYxJJsrcMp9oy+Y3BHI9bg/UkH428x4Yr4dT149JyIynhXdc6D99z99lm5LnySd2BIHWRdUbcmIGxBB94qRY6fENtQHvHJKjKC1/obXUi2mndPb376w41yk1FMwQ2lQh4z5Mpuv47fPFFLJJN7ejJnTc4uK33XajnyDMkraBm7tZGIYSQNy1jdlN721NdgTy1DywySyzFQkqlO9u7r4orTh+op0zmhekaRo2njFpBvHrfSVvc3AB5/ieeNkM1uccqtkzXg3brPVmLiQwAGADzn22FZc8hjYjSEhRrmwALsxv6WbFZOyYykk5pPpNPE+ce2Sx5dSG0C/vrRjYKm5VQNtKgdOZ0geuWK5OLqS34HUr1FVmqFLbjb3/dkmM2qEjFglBSqAqmUap2A2ASPkCR0IJ+OERUU/5n9PEdKU5JK2SPC+sn2Ij6uN5I2kdzS0ri0k87a6moX7I+wp3si29AQbY206F7Sl3dH9e0VOnKKebmLi38z6ursPiTwwUpYIaaiPIXtUVnpfmiHz525aQcauBVSjCne2WP/lL+nvQzyThGszh0knX2ShSwRQtrqOkam19vrkaR0BtbGeTWbNxM1XF1KsFT2j0L19OC6Ny7MjyaGkhWGnjCRr0HMnqzHmWPmcLbuISsd+IAMABgARK2ibN55kZ2WgpZDF3akj2mVbFy5Fj3aE6QBzNzfpizulpuEbXvJXRCcRZPVUzuYpqWhoo1FnWJWY7AEMGW3vXAsbnbmThKttJNs2qTd3BqKXUKdNxCe/DpWZdJIOU01NJE45jZlQDkSPe6nDMmmz8Raq875ovraLY4R4gWbTEKiGdwLuYz5+Q1Gw9DhazJ2a8S1WMJRzJ3a6NhqwwyBgAMABgAMAGMiBgQwBBFiCLgg7EEdRgAp3jjsqeJmqsrv5tTc/j3d+Y/IO/keQxZ5ZrLIdhsTWwtTlKLs/o+piRlWdyp3kZjF9+9pZR4X8yA26v/AO174opyoaN3j5HepVKfxBSlTilU/VDZS6432fStb8ekypK1E1ClUmJjeWkmPuMPrRyX1Kw2s3MW5na1qmISVmrX47oRR+GuqpfhmnbenLmyXjs+u/eNOW57UMD7LL31h4qWrNpl/iS/XHkWv8b4zSytc7xWwnJVpzst1+mWj7nxXWQ0uZPQ1a1fdSRwVRtPEwIKOp8RHQ89Sn6wLDboyCU4ZL3a27BEqjoVVVs1GW66/eq6dTj4mnhXNKSogZCjGKQlLcxJuSByNgOe+H0L5bMy4/I6ilC1mj1PhxiDAAYAKAz/AIajzPiSshlkZI0RG8FtRtHCtgSCBu1+R/HGLG4mVHIo2vKSWu3F+Oll1loxudWfdkK0a+00lc0Ji3vONhcgbug2Xfe6EW57Xw1yctGrr374F4tweaLsxJ4nqatJVariRCwstRGodHXoUdTZvP3j8BjLGnTk3CMrtfpvb32/U7uF+MRha8FCXGpbM7dSb08X2Etwbl9ZXNqp4gQp0+2VV37u1to1N1uB0UdRe2NkXOK5zXd/UzYjGUHJyoxbf802vpFaLx7i18g4Bp4GE016qq6zTb2PP6NN1QA8uZHnglNs50m5O8ndjZihAYADAAYANFdVLFHJK3uxozt8FBY/gMSBXOU0sr5JA8UkmsyGebuJCjvrZ2cakR2uNYbSFJOi1rnEN6slLRDbkzRVlKA1pE93xEyBreetFu1+e2xGKZRinlZUeZUdamZx5f3lLU6xqTvqeMIBZms4RCy20n3TyscNjGLjfVd5Eqs1Kzs+5F0ZFkyU6gKkaEgXWNQFB62sBcX62HwwtRs73uWqVcySSsSmLCQwAGAAwAGAAwAGACE4k4TpK5bVEQZh7si+GRfg43+RuPTEp2DZ3W5UHGHZ3U0gaRR7XTpc6x4Z4gOrW94AfWHqSAMU5JP5Hbq4eB1qXxaVksTHlLbSvaa/1LX78WJtJVNM6RwxvUsfdQpd1PxF7/G3zwqdNQTlNqPWno+732G2fxumsunKronFZov9yvfwv1j1kfZvPmDkVlao7m2qCJu9aLVfwk30I229ix87bYdBRpq0F3s4WLxdTF1M87LqWi99e5wdqHZrDltOk8EsjXkCESFeoY3GlRyt68+lt1wr1vxGSdsrTato9LXvq7rXdeBlcVa56Pgk1KrD6wB+8XxuKGzAAYAPOXaHPLl9eMwgkPe1E1QjK26kQuqBbCxKkWvvzW4tjNisLTxNPk6n03T6V1kxk07oi6LtDi1XkgqIyTctTVsyWJ8o3LKB+TsMLhQrU42zqX7lr3tfYtmRhxLxBSzUcqwVEmp2UtDNCqs5DDxa4AsbEW951LEeWMdKjiXjFUrU1ZXtKMtlrpZq/hZEtrLZMtHsLS2VJ6yyH8QP2Y6c9yYbFg4oWDAAYADAAYAMJ4VdWR1DIwIZWAIYHYgg7EEdMAFd5OjUWcPQxlUpalTVKkcROkkd2UJBsi3S97WOwuL4maurhB2dixdgPLFdEi2smVhwPmcc+eVjCXvmEJClohGYgs1jECPesGUazuRt0xdK0Sjd5Fo4qSGAAwAGAAwAGAAwAGAAwAcecJqp5184nH3qRiVuDPMvAWZxQGfvqgwoygECIyNJz8IBOj1+kVgfLGT4hTqylTlShmafFpJdeqb8LMXBrW7J2s4+pQAsUdbKBsBLVGFFHpFTBUA9BbD8mIl/LHucv/qF0clHm8mc1VJQynuaYFtKRkkiyu2otIWLPzGo+Z8ziaGEVObqSk5Sel3bRdCSskvbZDlfQ9IcJ1HeUNI55vTxN96KcaypLYADAB5+7Q6FJ5KCOViqSVmYrdbXH7psOe27WHzxWbai2htCEZ1FGWzK5bJ0Uz62a1PUJG1re4TIrNy94FB9+KZ3pbivsM5GKzX4SS7tfsZ8U5CtNV9wjEoQpVmtfxedtud8VpVnKnnY2eESxMaKejaV+3QtHsDzzSJ6CQ2dSZYweo2DqPgbMB11McTJqSUkJnTnRm6c1Zotx6lA6xl1DuCVQsAzBbXKjmQLi9uV8UINuAAwAGAAwAYSyqqlmIVRuSxsB8SdhgAqjtE4opI29toa1PbkQQ6U0yJJGX1EG6kbHe4I5dcMUW9GVcraow4N45Aid6ietq5pVB+jpvBTmxuFAsCQTu2wNht50klfs6yylpuRfD2Y1MeaJVsKqph7pomMiRxy2NyAIy4uA9jfyv6YlONrL6akNu9yzqLjijkkWFnaGV/djqI3iLb2AUuApJOwAJv0xC1V1qFxjxBIYADAAYADAAYADABqmqkVkVnVWkNkDMAXIFyFB3JtvtiQFjtP4hFFl8z3tJKDFFbnqcEXH8Vbtf0HniYq7Ik7I8yNRMGjX60lrD4mw/8AnrhkaildrgMr4SdHIp7yV7dCbaXlfvGLiThmKnmqY1d2FPCjknTfW7ooU2HLS9/PbCqdWUkrrdlq2HhCUlFtpL63X3GDs/yVIMyylg5Mk6PIym3hBjbTbrY78/LDITcm+oXWoxpxg09Wrl9cBn/BlB/ssP8ARrhhnJ3AAYAKN41rKeFqRqpdUbT5mPd1aGNYCG8xYA7jffC6qk48004SdOFS9RaCRxPHaozWMDmkcv3NET+Dk4TDaD98TTiFz6sV0J+X3JXtO4dkMcVcjAokUauORF28LDzF2AtzFhzvtXDtK8GWxik3GtHhYhXeanaHMYQLwy6Wt8AQG9GRreobE4eMoxs9n58TqfHeTr/x4fNF2l1p6xfcmk+3oRdWecP0+bU9PVxExzhVkp5uqHZgrjkQH5jmDe3W7U8uh5xq+o200pZVLLpYqCynmpPMfI3F/TFSxtxABgAiOJ+JaegiMtQ+kb6UG7yEdEXr8eQvuRiUmyG7Fb5xWwzUjV2ayNJ4Ueny+JysaiXUYtbAXdyqlifqrfbcDFo2kmoso276jJ2d8QUXsVRO1JHRmAFpVCgkoNShrhQSdSMuki919RiIUrKUZO76/IJSvZrQ3ZDx9FK8kMiqARaRUkZ5YgdryKEAsL2Yxu/dk+KwDFU4dKl83Hjw99Ayo8+3ARuIONoqWRo0Fda45ThSqkXQuskTAOwBYIVFlK3N7hXUo2bcdvUXJ7J7iXmeY1WZs0cCu8SeMjSilt/ekCaYy+5GoAEjne2G0cPJttK7KzqJaFi5Vx3XZfHEmY03eQKFTv42u6i1gXFzqPLc6b+ZOGVcLOCu0RCsmWnleYxVESzQOskbi6svI+nmCORB3B54ytWHnViADAAYADAAE4AFVOEo5q9q+pGqSMhaeM8o1S9nI6sX1ML7AEbXG1r2VkRbW5UfaNnvt+YuOdNRBlHkxB8bfNh81QYpVk4Qst2dT4PhY167qVFzKazPu2Xr2IjeFckkrMwV7qEp2jeS/pZtIHUkgi/T8DSMo06Vum474jymJx0py/So38E2vG5v46ktLmjfbmp4x8kZz/MGGU/0d5zqztyj60vX0HLJ6imXN6CnRP3RG3jfTyUU8gCajvyKmw2+eCgpPnPYZ8QlTSUEucreFti1OAh/gyg/2WH+jXGk5hO4ADABRXGefR0r0sksXep3+ZKV22vV+8AwsT4eW3PnilSLkrJj6FVU5XauQPF0YbNHVR/jNG1vj3bFfxQYzLSmn0P1Nkta7S4xfl/Qm+Jsp9ry+kb2owDuVOj6s5KI4UjULkaCRz67bYrGeST0uXnT5WnHnW08dCGyaoR6R1f96lpoi23Irrpi35rRxknoLnG+XyPsHYScXZT2aV+z5X6DL2L1qzUtVlk+/d6rDzikuGt8GN7/AOkGM+bMlNHOr4eVCrKjPdP2+/cm+CMymieGlqXZ5Feopnd7lneLRPCbk8jC72v5LiZISnwH/FCxA8acURZdTNPINR92OMGxkY8hfoOpPQDqbA2irshuxTlFlprO8zTN5NMTbIpDWAY6VsoBIQX8IHP3jfmehSowjHNPb3qYa1d5skdWd3D/AGcB50nkqe+hQKY7gnUoA7sE6raQANhtYAbDDY4WNNqV7oVXxWVbanXnnB9Sk8jQJDPBM2t45mcBXJDMfAwJUsqsVJIJVbjwqQuvheVnmg7X9++JNDGQaszTmnD0Pd00Jqu5rE1MkoNmYuxZ9gRsWJtuLdOow+rQoqnGnJpW6R9Llak3ycW31K/kMHDHBUcMEiTOagztqkLj3vK4N+XO5N774mEI0ouFrnPr4uWfRbE5lOQU9MCsMaoCbmw5n18/niydlaKsZ54ic9ztqqVZFIYAgi24vf0I6j0wRk0Up1HB6CFDI+RVPeKGbLp2tNGN+5Y7CRfTp6jY76cY8Vh1bPDbyO1hsQpot6nnV0V0YMjgMrKbhgRcEHyIxzjabMABgAMAEBxRnIgaBTyYySv6R08bSk/piMfnYtFENixDWSZZkklVO7PWTrrZnN27yWyoNzsEW3hGw0tYYtvKxGyK3/vOkOX6CPpm0NIeo75gqx39I7sR0NvtYmvTWXPxWp3vh7lTp8gv/Usn/qaX0VyQ7Mcp1Te1CpK6mkPcD+EAuoZvFuAX+zsbeeMs5WWS2yWpmf8AFrzrqXzSbt1Xf3OHjCPVJY/+IzB7eoiCRfzmYYZDe/QjNU106Z+Wg10WfRtndJTrFZ45izy7eL6Fxp5XOzcyenLE4eDSzXL/ABGvFvk0tU9+4tbgT/u2g/2WD+iTGk5ZO4ADAB5/42raeGameqjMsQmzE6NINyat1GzEDpffyxSak1aI6jKEZXmro4uK5gubZbIF0q8Uahfs6mdbfIMBjNa9GSNzlbE032fUYOKcsi/vSIppO6SFYxr0l9JQiMeEbm/L53xSnJ57pXG1qceSyydkuO/UJ/BTqywobMhNTTE8tSuqTKbHlcq22OjFuwvB5Xli9ruPc7M08DZsaXM6SUnwyE08vrc6Ln01aW/NxiovRx712PU0/GKbvTrPezjL90Hlb71YtDtYi9mhSuiFpIqqGV+mvSrR/eVKqT5KBhsNdDjS6SwA4tfkLX36D1xQsUGa457m4LAmjpwSqm9tANgT+U7WJHkLfVxtw1NZtTHiq2SF/AZO1BFZKGm+rLVICo6qLgj4eIY11FmcU+LOdg7uUpvoO7hjM3apq1ZlECyJDCuwvIsZeQD5Dl6fG95zvNrhsRioqytvbXsGzAYite0bIqeSZZmrBTNo0m9jrW5Ow1A8z0v0xWvQhUSdR27TtYHE16MeY2nto7adBNcMcUUohighaaYRqEDLDK17bbkJb9mB1aKaSl5marg6k5OSQzz1yIiuxsrMqD4u4jUfpEYvJZXZmF03mcffSV3W5gyNn0kbHv17oDe2lAujUp8wL/cuM7fzWNsY3VJPbUkOzCu9ty4w1Hj7tjEdW+pLAi/wDafgBhlBtwu+wriYulVzx4nXwNmrZdVnK6lvoJDqo5G/KP70Ty58vyv4wthxFHK7rY6mHrKpG6LRxlNIYADABXygVmeVcUgvDTUgiK/aMrRyN8it1PmBi+0Su7IntfqhUVtDl9/Dq7+bysLgX/MV/wBIYvSQynDPUjETuKK/6CE/WnaSqbz0hSsQ/QKj83EYiV45em31f9zu4Z5Wq37pf9sXbziSPYzQwjvpEl1ylEDLoI7u5Y21HZr6en2cZ8RKWzWhzMFCC1Tu+zY5OL47V+XRf6ZpT/vqjvP1fqwU3eM31W8ETUVqlKPXfxZNRV1K2dUkccPd1MdQRI9haQNG29wbk8uY69cNoRkle+gnG1ISk0lrctzgH/uyg/2WH+jXDzCT2AAwAUVx1kcE1bS09TIY0Y1bghgpZpKuRlQFgRc6vnbC6knFXQ/D04TlabsRfaagSuy0jkGA/RkX+3GenrTkbcRpWp++I+Zy8S0sjToJIljLOhUNcLvyOxNxffqMZ6d3a25trOKu5K6Kb4er0BnkTwRxVUM6KbeFDI0ZB/NkAPwx1Kd1FXOZSmrya0Skmuy9vU08U0HdzVMX2SJU+Hun8LHGOK5OaXQ3H1R38fDlqdaPSo1V/tn5XLozFWzjIbx7yyxKbcryRsNQ35XZWHzGHfLI8vujv7VM09myuoKmzOoiXp750m3ro1H5YiKuyZPQSOxykWGnBP77Va5Bt9SFkjt+k5PrfHToq0V1nExzcpdS83/YWuOM3ramuUQ00iGldljIjLEm4Gs3XTYhQQLbX5nETlUcllWxpw8IU6er3OeXKc40Rkw2EUjT6tUYJcksWbx78zt5bYnLXstNnfh9xqnSb0ZNZMa6uoJa01hi01KQCNI1AGtoV1X5kDveXPbnhE8XXvpsNhRgO/DvZ5TU7d7KWqqjmZpt7HzVTcDlzNyPPHOqV5zepvhRjEWa54WkKNNSNZiLT1tRUk/GCPTH+Zew5YvFSeyfchcmuLXiSHFhdoaEK66TVQliQUMh1qFVUPiF7l9J5BN98dms3JRb0vb+xw2oqrPjo/7++kgs1jK1ueLbwtSar9L6EI/En7jhVudLs9C1PWFLt+5wdn2eChy6SoZSy+06SBzIKxgkdLgXNvTpi9KWWg2+n7DsRS5V5R946yEV1J4dpUtJExupBtyPUX5G/Ln0xeUOUWXwMOFqunUt0nZ2VcZmuhMM+1ZT7SAixcA2D2877N677agMciccrO9GV0PWKFgwALWSZC0WY5hVN7tR3Kp8EjAYn87b5HFm9EiEtSmKzNPa6rMapTvMy0sHwkPdgj17tL/M4fCy0NFCDySqdPNXa9/BHP2jkLO6ryigjjA8tTX/AJoGF1UuUivei/qdSrPLRq2/TFRX+qSb+kR37KqiB6T6GLQ66UlbSAZGC3vcG7Dc8+V8ZKqkpc59hmw0oSgsqtbftIHikas+pB5Kn4NIcWpflS7fsVq//wBVPs+5N5nlNPFnNDULJ+6JqmMNEWHu6SocLbUBdQLk2Jw2hJtW4GbG04p5k9XwLe4Vpu6oqWP7EES/cijGgwkpgAMAFM9pcVMc6pRUP3ax06yJY21SGd7KdjfcXsMLquWXmmnCxg5Xm7W27Rc7Ym0zUDeTP+DRHCKGsZI1YzScH74Fh1JTuH72xj0NruLjSAb3HUW6YyU72VjoVbXebYpqskpZKiqFJp7p6N9lUqNSWkNgQPsA46OHU1C09zm1HSlUlyW2X6rX0Ovi/wAb0VTbwzxKH+LKBv8ADbC8RHV9av3r2ju0KjlyFR/Ldwl2VFp3XuOv9z5mBMFVTMT9DIrC/TWCCB6XS/53ri89bNHl8rhJwlumaf7oqsIho4vqu8jn4oFUf0hxNMrM2cNNoqMtiH+YsD8SYj/Vx1GrSiur7HGxC5s31ol6/jKCKGCex7qecxajZQlmdGc/k3Qn4YHUSSYiOHlKTjxSv/Q53zuVcyko6gxrTywloGtYuTpBW97E+/t6DzwKTz5fAtGknSU4bp6iFw1xEYMsnyyON3r5KxXRQt1HdtC1yb9DCQR635XxgcJOWSx2c6iszY5U3CtZV+LNapmX/NoToj/PK2v8v0sPpYSMdWYa/wASlLSA10WUwQrpiiRF8lAGNqk1toc+VepLdijmshlzqmh/gaWJp2UdWIIufh4LeW/nhEm5VFfgaI6UJSe7dhAl4kVqGulLfuqsqFVhfdYgNQt+T7yfdhKnzJPizbGk1UiuCX1OCj4iRKKnhVQ0sVUJSrA6HABtexG1zYj0xKqrklHjcbKF2+tFt8OZnonFLIxlqJlepnIbwwXKhYwD9W23PoDybbQrwlle+5y61NpZlolZLr6xd4xpZMsroszpwShbTMo5MDsb/wAYbX6MFPM4Viqaks67/ubsJiM6txRc+XVyTxRzRHVHIoZT5gi426H06Y5jOkdGIAXO0XMjT5ZVyg2buyqkcwZCIwR63bFoq7IlsUTwDSs89NGB4ULVEnyuifj+vDKOtST7Pp/c68KdqVCn+6b73ZfSJx8VVKSVU7ObIaoIx/JiGgnb0xWbbqu3Be/IrXcfw0m/1VEu6Mf/ANFwcITUjwFqMII9ZDaFK+Kw5ggG9rfhjC1NfPuMhKk9aWwkZk2riKIfZFv5Dt+3Dofkvt9TPLXGR7PRk9xNBTf3zoJe8tVLUU693fYxmX3rWvcXO4OL4dy24Ccaob31LujQAADkBb7sajnGWAAwAU9xvmlN/fo01QgbvI4FRiLgMDIVHmpJfZh54RWjL5o8Ddg6lNXhNbih25c6P/e/9PFMNxL4/wDT3+g/QZiDMadgCGg7wC17gOyuD05FNvU4yU1zEzoVZfxXF9F/uVMkVKmZ05pWvDOtrX9wyiSIrvuOY2PK/lbG/Dynbn77GDLS/Ex5N6Ned1Y31EhbK6Mt7yGVf0SXA/kD7sWxCvBPr89Do/D6j5K3+WWnXHnL/aMfYnJozSsjHJ4dfzDx/wD7nCqbvSizF8Wpqnj6sV038bP1H/tO4O/vlShUIWeIloieTXFihPQNYb9CB0vi0ZWOdJXKjynikQ1kPtQeF6enankup8LA7GwBO4AB25+mOnTrxcouXBWMdSjeLXWQNLnUs9CuXLA0zK+uMpcsu5J8AUk+8wvce9hHKrk8jXeXVJZ863NecU+YNLFDVd4skaBk74hO7Q28RY2sPCNyb3FueIUpVLK+xbLGGyLU7KKWlSF+6kSaoBtNIoa+9yAC+5XpcWBIONdPKlZa9Jy8bKeazVlwGLi/OTSUsk4XUVsAPMsQo/E4u5KKcnwE4akqtRRILgTix6xpFkQpJEQGAa6kNexHkdjt/wDBNGtGtTbSN2Owf4fNCSs12b9xIrQAZjJVggximaGTzRkdHsfih/k+uF252Yw5v4ShxvcpfOKaJMtoWVB3kzSs723OhtGm/la23pfrjPNJUo6au52ItubuNdb2YmbK6WspATN3WqWLmZRcnUn5YG2n6wAtvs2XNrZj8ulxc4RzMolTCrWqqoJAjObKqm6tdibggWAHPZbX5Y10mmnHi9jNVpqVm9lqWjk9fTTg5WWkqhHBaWc2032Gm/mL7He1uZIJw+LSeTfpObOM6b5XbXYz7L616Kpmyidr6by0rH66G5ZR682t5iT0xz8RSyM7GHqqpFNFoYzjyve3ao05Uwv++TRr8fef+r+GLw3Kz2EXghAkgtzBsfURwk/rl/V5YnCO8W+l3PUY2CpV4wX6YqP/AGxT/wCQhhRK1MsjaRLIS7cra3Ck77ch1xW7zTkvelzkV0nhsPF8XJvvkl/xLmymupqekpxSAd3LOsKkX8RL2diTz8CsbnnYdLYy2lJ8/ew3NThFcnte33E1z/8Acv53/Qw2P5HvpE/+97v+I08aZtS080SsgaqleE6gN1RJVYEt0F190cyN8FGMm78EGKnCKaa1aLtxsOUGAAwAULxLR09RxBV9/LoaI0/c+IKSwRGsL7Hfpz3wmtKSWhswlOnNvM7NbEV25Hej/wB7/wBPC8NxG4/9Pf6E3k1QXro9R5rWR39FnFvuFvuwlK1Pw8jQ5OVbX/MvBiBxPwwcumgkVy8ZcEEixUqQbGx3877cj5YdSr8pFq2qEywyw1anO+l19GiXrrCkjHRa+VP0hIP24diOdRdvfE6Pw+1PEU1L+dx8br1JHshe2cfx6Y3/AJB/q4TS/Lt1szfGl/i1LpjF/S3oXziTlkZmXD1JUNrnpoZXtbU8as1h0uRe3piU2gsjroKGKFdEMaRr9mNQo+5QBguBVfbFNB7VQur0zzIzo6SsCoUi6mQC5ChtRFxzONGGdprbv2FVdjXw5xaEcrNJQ6Auy0YkZ7i1r7WItfkPLG/PFO8pRXYcurhHLWN79ZM1fFFNKhXTMwPMGmmII/4ZwLE4dXUpqwYfDVqU1Nbra3ScGU5tQUhdghhDnxM0EqXPS7OgHU7X6nExq4a2WnJIbiqdatzpPW9xdHGSHL8zvKDM80mgXALJIUjBUXuQF8vLCs3Mk7lPwz5SD4JL6CpxtSGCDL4N/DCXIPRpCGb8dvliMRHLGEerzNdN3bZ6D7PltllF/qE/Fb450tzXHYVu0zsxSt1VFKFjqubDkk3x+y/5XI9fMTGdtyJRuVZk+ZrRpLRVUckBLE1Fr65gousPTSrXPivYhjyDXxupVIZcr8fQyVKWZ34rbq6yTzqGtR6PMm8E8jj2akjU6xDGC17DfTbYgjcMTy2wirUc3rsMpU1BWReXC/EkFfAJqdrjkyn3o2+yw8/XkemMzVjQncRv7oA3oqdPtVK/gkg/bi0Xa7LKOeUY9LEvhyf6cgc0hqH+8xoP5mKYH5X74Hq/i7TxCfG0/wDdb0E/Lspaqnp4FOm8Yu1r6Ru5JHz8+ZGDlMkZSfT/AEOFiaXKzo0lwgvreXqWlJlK0kWWQKxcLUl7na/gkc8vjhUZ57y6iZ0lSywXB/cTclnZ86ppG3aSOJifMmmUn8b4Y9KTXW/MTTbeKi3xS/2jF2uZdT6DUNJaqARY01geEMbkLzPvHfltiKEpbW0LYyELOTep6Cje4BHUXxrOYZYADAB56zzKoanPaxXkKVCTRPGPqsqKhYept91r77jCas3HsNmEpQqXTdpLVd25zdtceqSiUc27wfeYxheHdk2Oxyu4r3wOvJpP3dTC5GufMEuOm4fC1+X3IY3/ABl2y8xJ4xyGvi+kq3Mqg6Q/eagCegDWIvbyw6jVpN2hoZsTQrxSlUd103JvPNssWTyq1lP5yFv1th9s1Kxvrz5J8p0VM3qTHZav+GRbpTP+vGPD/ld5o/6kSWNSX8q82XphhwhX4t44gooVfeaSRmSKJPekZWKH4KGFrgHpYHFlEhysIpetzKXua2r9nDKW9kpTZgo6ysL7bgWYkEkWthbq6Xgu9lLt7nd/9HUFMNMcLSS+SR9/KD02YMsfxay4TmnLVy9EBJUHDveECSGujW3vPPHGvwKU0w3/ADcUcorZrwv5oCQ/+iKfqHb+NLI384nFeU92RNjVN2e0bizQgj1Zv7cSqzXF/QLCZnfCWRxStTySNBKADu7gWYXBDSAoR8CeoxohUqtZlr4FbITuKeCGijM1NMKinQHkwYovMkEHSy9bi3PlzOGU8TmeWejIcegt8PpyCmnQsHpqaKZNJI8cSA2a3NTuGB6E9bEX/UM/SPMMmpVa1tQBt5XF8ULC5xzwVBmUWmQBJl/e5gt2T0O41L+ST1uLHFoysQ1cTuCqF6Kvkp668lVIo9mqnYsJYkFjGmr3WHMrz+4FqVVzebsXo2Ts9zr4ly5qGpFdQaBMwYz0moD2tF3dkXnrW9yQOt+dw8U53VpFqkOKODtgzSOqy/L6iI3jlnVh6eFrqfUEEEeYOGNWUuwthda9P9y8xQ4U3rarySkYfMlW/acGCX8O/voO/wDFZJ/EJxX6YW8ed6itQ5RUS1JSmv3kQXxBtBXSFW97gj5b4HOEIc/a782cStTqVK9qe6jHq2jFFkz088Iy2Opk7ybVUOzXLcomIFyAdlI+d8Ji4tNx20GTjOLipu718hVyJbZpl584Ij/ySv7MXf5cu1+ZSmv8RT/av9owdrOTwWeqmkIkKLHDGvVgSzE+YsbenqSBiKEn8qJxdOGs5PW2hfeUteCE+ca/zRjWcw68ABgA855vQRy8RVDvULEYqiIqp5ynw+Abjyt154VVk1G1jVhacZSu5WtbvOrtSTVV5YPOQj73ixnpaQka8Qr1aa6/VBwmmqrjb/J1lcP0ljOIekO5Ex1q3/zSIXinhumo4Je8nlZnLd1EDZdV7g6PIdTfr5kYKdadSeiWm7Ir4alRpXlJ3ey6+wno6FJcqCPt38cek+T92mj72QD5+uOhGygbJU+VpKPGSXi0rfU1dka6s5Pn7K361/txiwyvT7w/6il/jF+1epb3FPeiml7pxE9gO8P8GpYB3HmwTUV/KC4YlZ6nE4aFV0WTCbNawK5RaQJTQWAPcoFsSt9gwANjvu7Eg9VV52yx6SnEY4ctkjmSkoI+5S3eVFU66ibkgBS9+8lYgm7XC+XTCnJJZpdy98AGQ5fM66DKYIxsBCbyN6tI62W/UKtx0fphGeKd7XfXt4EkLU1mWZdJqln+nA5zTPNKAfIMzMLj7IF8MSq1FZbEaImcp4mpqkEwSpJYXIVhcX815j5jFJUZR3JuSHtQ8jivJsLiR2lVSIIpBli1rG6s5QExqu4BIRjYlj6bHzxooReqzWIZXXDE+qpr5Wp/Z6dqZi0YBCrYKNrgXJAY8upw2v8ALFJ3dyEPfDma6snoISCUqYqmnceWlJrHz+p8g3ph7XOLJ6Fm0qkIgPMKAfkBihc24gCJ4myGOsh7tyVZSHjkX3onG6up8wfvGJTsDQgTZJXVEgMokDrIEdlP+LzIB3dXT6tmhkUjvIxbmdrjaLJaL31Fr31fvrI/tVyRaSgp1B3krBI6r+9q7RnX3SndULAsFJNtRxZfK+wvQaVeD/zLzOXgqkW1Uf4Sa4+CKqqPvZm+On0xbBNOkel+JUsuLqSe8reCWXzTF7K8upqirrIWmlhnMzhCjWDKCRp9TcXttyFuuE15ThZpJo42SnVrzi5NO+lurQa8yygUsVDGrahClUdRFr6oJWva/mcVhPPd9NilWnyajHov5MVsrW2Y5UfOljP8mQfsxP6J9rIj+dS/avJkn2yZdGxWY1CrKkagU55sC7eNfF6m+31cWw8ntYpjYJ86+ttu89A5N/i8P+rT+aMajnHZgAVeE+KWqp61H0BYKpqeKwILaFJbVcm58LHa2wwAVDUJTtxJVCceLvQYd2FpF0Ee7/W22wmtmy6GvB8nn5/d2nX2kH93ZV/rf68WM8Py59hsrfnU+31Rv4Hh+lmP2a6q/FYxiJPmrsRNNfxJfukLfF3Cweollqa+JNTNpDbsq3OlQtxyHkP14mnXsssIMpXwuaWapUS+xI5y3+AoyDZlihYW9HjF/lfHRa5lh1SbWFUlukvpY6exZr51L6Up/nRf24yYVWph/wBQVM+NfZHyT9S0+02AvRoByNTTBvgZ4x+sjD7HFuV9wC+rMc3N7/up/wCfJb8MY8SudElFlUfI4yVCyILjziY0MMbRx97NNIscaXtcnc3Pw2HqRiaFPPLXZA2LfE+cRAVrVNPHPFSCBQhAJ1y31WYg2sGXl5HGmEXpZ7lRQymiy6qdZKCaahql3CE6hf0DNdgd+Tcua9MXnOcPnV0CJjNONcxoWj9pgilgGzyxBhr32N+SNy2K2O9vSsI06nyvUHdGFTUy1Aeryivk1sdUlLKwOgn7KvdV36Hwno2wGBuMNKi7w7CP4vz2oXLdNWQKqoYrpUAaUUi5NiRuB0+36HFaUIyrXjsiW9By4VyxkyWhjQHv6i6q4F+7WdmeR+oBEANieth9a2NTfOJS0LMOFlz5gAMABgArD+6BNqCnPlUr/RyYvBXugzZZKXQxW7PHvU1lzyESj7na34E4tgklTR6bHTcviFW72ypdlri+/DcdRUTOtbFHMZ5fo22ZSJGtY6rnYA7DC6tZwbWVtHE/DRq1HJTSd3p3ljZ7Sv7JGJG1yLTzBnG2pjTsCfnjPTavp1eY+tF5bPV2fkJVF/j2Tjr7Kh+9XxdfLU7Si/No/t9GSnbNHTCNGYfus2EZu3uAktsPDzPXffFsPm7heNULXe5bmY501NlfeppMsdJ3qhhcHQi3uARtdh1641nNJHIM8Selp5mZVaWJHIHQuoYj5E4AEiqpRT1UE8Nu7rMzhmQjkRNSzI5+bFj8xgASdN+J6r6ISeI7m30eyfSC/UHbbfxYTX+Xc14L8za+nh1m3tNNq3K/9b/Xiwin+XPsNdf86n2+qJ3gJPDWH/zs/wCtf7MKlsuxD6e8v3PzKu47y+kikl0TtLUtMzMABoQFmJU/lA+p5G4GNVGdSW6sjn4qnRhtK8r9xP1ExbLRF1WjjP8AxJVA/BB9+NbdompXnRUFvlX1egw9gdKHzCvmH8HGsf6Tf/yxmoK1NCvjE1PG1Gum3hp6F31NOsi6WFxcH5qQw/EDDjmlCdnlTbNMzB+tMx/5kg/W2MmK3iy0S3KPkfjjFULIWONEvWZUCLjvpT8xESD8jhlD5ZdxDK2zysD0GYyNv3mZaSOulLED9EfhjXFc6K6iBc7S6JIa4iNVRWRWAUWAO4uAPUYnCycqepEtz7lHH9TEndyhaiO1rS7m3lq6j+MDiJ4aEndaMMxnQ8T0kDvPBSMk5B0gyaokJ5kAAGx8vkLYJUZyWWUtOzUm6I7L+8zKvhSeXeaRULEgBVJ5KOQ62HUn1w6MVCNokbs9XwxKiqqgKqgKoHIACwA+AwkcZ4ADAAYADAAgduVJryqRv8lJG/wue7/r4vDcrPYrXg2q0NNL0aSk+59cZ/nHFsLpC3Q/U9Bip/4h1eElTfirC2tPTPXVK1cjxKZJAGUA2bWfe2O3Pp8xgrOaV4K5xVGnKtJVW1q/G5c0NIqZaI1cSKlMQrjkw7sgEWJ6HzxiUm5XZ0XFRpZU76ble0Z/wjlH+yRfzJMMXyT/AHMSvz6X7V5Ml+2xfoID3QP0m82118LWj87Nu3l4B54tht2Ux3yrTv8AQdc6hecxUyWu+TSqn8aR6ZN/TYY1nMGGLizLKVRTd/Evs4EWkkXXu/BY+otgAUKOu15fkRbmmYrHby7s1EY/AA/PAAre0lOKKhRa0jOpv5CMPt63UfjhNdXga8FJqrbp/v6GfaobVeWH/SH+fFhNL5JGrE/m0+31QycCr4Kr1rJ/52EvZdi8jTT/AFfufmVXx1mFBOzSUwkE7PdiQQrDe+xOzXtyHnjTRjVi7S2Ofip0KmtO+YYIEBXMb/vdPDTov+5XUR+kv440zvKm0uKOjh8tOvJy2g4/+GvoPP8Ac5UdqKomI8Us9r+YRV/rM344ErHClJybk92WPxPmwpKSeoNvoo2YA9SB4R82sPngKnl3gaomFQ72fVURyqkhBsZQO9Bv1OpR9+M1dxatfa1+zYlHorI6oSxJIvuyKrj4ML4wVEXQucf1Ajnytz/nWj/iIU/bhmH1UuwhlOZ1lk7vmoRlEEFSZZFYm5OqVUK2B6Mb7jp5Y3KSWW+7KmHaFL3vsVR/laZb/wAZSdX4timHWXNHoZLIGlySaQKVX3o3kXfmsd9Xw5HnhjrRTa6Gk+8ix8iylz3mrw6IRMOupSUty5bNf5YrKvFWtxdu/X7BYzjymUJFMpADiR1sSGHc7seWx8rHGvknlT6b/QnK7XHt+2fMkCBo6cHSDdo3u4t7x+ktvz2A57YS6aW5OZjTwH2uS1dVFTVEMamS4DxlgAQCwBViedrc+ZGKOFiVMtXvTilibh3uCwXAS4LBch+NqXv8vrIwLloXsPMqpZfxAxMdGS9UUDkylspqnQ/SI0YPmAj6wfuY/o4bBWzePvwOlKbqYJSW8VbwlmX0kasxNIMxleqVzDKqyqE6mRUe5sQbbty64ivntzNzNLkeXbqbPXTrsy3aOtinoNcH70YXVBa1goZLW9CtsYLOMrPc3Z4zg3HbUrfLt8yyof8AlYv6N8OX5c+1mdP+PS/avJkt231bCKmi20u7ufO6AKLelpDf5YnDLVspj5O0UWNlMls0or7AZUT/AMyL+zGs5p5xzNJZ5pZ9DfTO0n6ZLftwAegMv4Cq4hDDrjeODMlq1diVvGVOpAoBIcNvY7HVz52AECtOnimU/wCkf8YThVb5GasEr1ort8mbO1ae9Tl58nb+dFhFH5ZGzGRyzp9v2GzgWUMlUBzWsnB+OrV+ojCpbR7EOpO7n+5lN5nnAqpolWCKCONzpSMW2JBbUdrnw+QxpcOThJ3bbM2Fn+IxVKGVJKS26NG/oiYmr9GUyPf6StqGPqFBBb8Vt+fjStI2CpN/h5T/AJ5P39C9+x2h7nKKQHm6tIfz3Zh/JIxBzDi7dpSMnnA+s8YPw7xW/WBgApvhu3skUqixjkJAXrLD9La3nJBqXnuYwOuOfKk+Wbb/ALP7PVdpe+hcPBuZRsrRIwIjtbyKSDvI2X8nSSoP5BwmcW43fvpJIjtfB7qhYfVrYvls39mL4XeXYRIV6qn8XEY/Jjb+TI+NH8hAh54P8G5dfzqLfDWu334ZT/Nn3EPYZcmpmEVKwUlfZKkEgGwvGWAJ6X3t52OMNKadaqutfYs9kcedw6beuUwn+VGv7MOnvH9/oyF6HRluVGSioemqOsT5srMD9wx27fw4dkhluau8UuMCvtkyp7qERgeQjUR2/k4RXtyjt7toLn8x29m+XvNmVKEVmEcqSMVF9KowYk+QvYX9R54TLYhbnqFmA57YSXNbVKD6w+W/6sFmTZmlswXpc4nKycrNMlffbSLHY3OJyk5TzvwzL3M1ZRufBKskRPky6lDYmU8jUnts/v76TofDIOsqmHW7V12rdd6d+5HHU5oYzRVCBGZIdBVhqF0Z0sw25oVxaaU1luZJSlBU6tuFtdtNPIt3IsySTKe/WJYU7qU92nurpMgNrAcyCfnjDKLU7Xubqc1KlmtbfQQ8pb/CeWelNF/RMcNX5c+1+YmOtemv8q8mSPbl/wCD/wB7/wBLE4biUx/6e/0LNzDh2pkZKin0b5YaZLtZlkkK2Y3FtKje9yduR66jnEPSdjAWNFarOoKAbRbXA3td+WAC2cAHnTtay+fL849vVC0MpVlb6t9Gh4yejEAkejbcjis45lYbRqulNTXAUOLuJ2rpY2jjKrACwHvHoWZrbWFh93rsunSyJp8R+KxXLSTStYZ6XtJp4UlaKKQSzeMqQugSaQpa+q9jYdN7E9cZ1hqmibVvrY1PHUbNqLu/C4jNk1XTsjtTTJsGUtGwBB+I3FjjZOKlHKzBhsRPD1Y1YbonOHuDK/NJltEyRXF5XUrGinmVvbWfRbnlew3xWnSjTVojsdj62MqZ6r7Etl2Ho3Mc2iy2OkiK/QXWDX0iOm0ZfbZCRpLdCVxdsx2FftDqHzHKKlYYz3ikaoubq8TqXQ+ZABIt7wsRe4xXNqTbQqzs2z6nSMwTImrWHUvYBiDddztcE7D12645+M5WnLPFXT+n9GTGz0NOTZ89JWLFGjvJFI8QUfwkJJZVNz7yNuvoxFxbGilTlXpprdpPv4hxsNvEHF3fxiOagrNIZWBVORU3FiGIxdYLERe30ZLT6CLn4xj1VLJQVDSVWnvlYEBwoKgEeKwsTyG+K/hK7sr7dRHcJ/FNdPULGPYzTwwBtKrGwC6yCSTYDmPIbk+eH08NKndu7IafQWX2Xy6qSM9dNv0XZf2Y4zjbFVO4v+lGPaXQAwPMOawvGfUFo3H3aT+lhua04L/N6Mg39n5ikoYUYKWiTXv9XWHS/pcBxj1dK0oxXV9x0LNIpTO2vUTnzlc/yjjnVPnfaZpbsYOy3M+4zGK5sJQYib/a93+WFwtkw3L9JxU0BgAMABgAqDtA4KqlqpKqljaRHOthGLtG2wa6jcgne4HU39ZspKzKRnOjUVSm7NbMTKinqqlgBBIzDYKkbE367AE3/sxSlSjTvlNOP+JVsbKLq20XBeL7/Abcm4sWkpJMurYZkK60IC2YK92KsGYEHxGx8iMLqUpuWaNiKGJpxp5Kl+4gqziQ+2rWRRWijKoikWGkLp0kjYHTfly28sWhRtTytlJ4r+OqkVotl1Ehm1bNndXBBTRMAtwoO+nURqkcgeFRZfu8zbFqVPIiMXiVWkrKyR6npoQiKg5KAB8hbDTIbMABgA1VNOkilJFV0bmrAEH4g7HAByZbkdNT6u4p4YdWzd1GqarcgdIF+fXzwAcA4Ky/vO99ip+8vqv3a8/O1rX6/HfABP4AOStqLbDn+rFJStoWSIjMKGOeNopkWSN9mVhcHe/6xe/QgHCywrcOGnFZIKepZZFXu56Wb32MeySAnxEqtl1jUGXTc33xL2IILtC7K0qmaej0xTnd0OySHzFvdY/cTzsbk2jK24NFOnKZqesjhqQ8L60BJNiFJC6lbkRa9iNtsOp2zIqty5cnoaaH3pZdQ5FqmWx+Kh7H5jHW5KK2b8TUopHXxBmi90O4YO4b3VlERIsb+JkYeW23x84nmtzfOwS6iveIBUSRyjuJQCp3OYK6jqfBsD8LYzzVRxaaf/d6CpXt/UheH+OHpYkjWIHRezaiDuxbyPnjz9b4fylV1VJp+0UU7Kx1532iPUwvE0NtSkX18r9bBBiI4CSnGcp3s+gM3UcGQ5rXIUangZwsYjsImcMAzMCbdbseXTHYhiJQ2CMpLYbuFeD5JaOuFRT93PUbxlxYgi7gC+6jXa/pzvhEpXdyyjdO5VqM0bgi6ujX8irKfI9QRiRR6dy6rE0Uco5SIrj84A/txQ0rU6MBIYADABLcNr9Ix8l/aMShdTYY8WEkPm/CtHUvrqKaGV7W1MgLW8ieZGADpOS03c9waeEwf5Ixr3e2/uW089+WADPLcqgpwVghihU8xGioD8QoGADswAGAAwAGAAwAGAAwAQ8r3JPnhDdxhhgAhc84UpKt1knhDSJbS4ZkcWNx4kYHY/diU2gsTCKAABewFtySdvMnc/E4gCh+2/O6OpmhED95NCGWR1F0sbELq+sQb8tvEd74ZBMrIrHFyoYADAB6TyvhqmghSJYkZUGxkVWY33JJI5kn4eVsUNCikd8FBEnuRRr/ABUUfqGAmx0XwEhgAqPtY4PKs1bAvhY3mUfVY/wg9Cefrv12lMTOPEcuzCpMmWwX5rqT5Kxt+Fh8sDLw2GrEFwwAGABk4fptKFjzf9Q5ftxZCKjuyVxJQMABgAMABgAMABgAMABgAMAHwjABDEWwgYfMACnxb2hUdDdXfvZh/BR2LD+OeS/Pf0OJUWyGymOMO0qrrgY7iGA844ybsPJ35t8Nh6YYopFWxKxYgMAEjmmR1FMEM8EkQcXUupAa+/Pz9OYxFwOfLaQzTRRDYyOqD84hf24kEeolQ9AcUNJmIG+yfuxF0F0Zikf7P6sF0RmRmKB/T78RmQZkfXyvUCraSCLEEXBB2IIPMYMxGZHNk3DMVNEIofCgJNtzuTc7kk4MxClbYkBly+ZxGYMxmKFPX78F2GZndS5QnNl+W/44vFPiUc2SwGLlAwAGAAwAGAAwAGAAwAGAAwAGAAwAcNbT/WHz/twuUeJZM4JYwylTuGBB6bHbmN8ULCf/ANlmVf5r/wA2X/1MWzMiyNidmOVjlSD5ySn9cmIzMLI3p2eZYP8AwcfzLH9bYMzCyOyi4PoYnV46SFXU3VtAuD5gnr64LsmxKVtFHMhSWNJEO5WRQym3I2YEYgDRR5NTxG8VPDGRyKRopHzUDBcDuwAGAAwAGAAwAGADbHTseQ+/bEqLZFztp6QLudz+AxdRsVbOnFyAwAGAAwAGAAwAGAAwAGAAwAGAAwAGAAwAaJaRT6H0xVxTJuaf73/lfh/74rkJzGtqFuhBwZGGYx9jfyH34jIyboxSmY8h+OIUWFzDuj5YLMkO6PlgswMSuIA+YANiQk8hiUmFzfHQk8zbFlBlcx0JRqOl/ji2REXZuVAOQAxNiDLEgGAAwAGAAwAGAAwAGAAwAGA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8420" y="2214555"/>
            <a:ext cx="2508356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1"/>
                </a:solidFill>
              </a:rPr>
              <a:t>Temáticas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Combinación de aspectos trágicos y cómicos</a:t>
            </a:r>
          </a:p>
          <a:p>
            <a:r>
              <a:rPr lang="es-ES" dirty="0" smtClean="0"/>
              <a:t>Representación de las adversidades de la vida cotidiana</a:t>
            </a:r>
          </a:p>
          <a:p>
            <a:r>
              <a:rPr lang="es-ES" dirty="0" smtClean="0"/>
              <a:t>Diferentes temáticas según el tipo de Drama: social, litúrgico, isabelino, histórico, etc.</a:t>
            </a:r>
            <a:endParaRPr lang="es-ES" dirty="0"/>
          </a:p>
        </p:txBody>
      </p:sp>
      <p:pic>
        <p:nvPicPr>
          <p:cNvPr id="4" name="Picture 5" descr="http://t1.gstatic.com/images?q=tbn:ANd9GcQSZJXSushG72cfj5X8rXntACVoQQX2gwMUv9HBBcQ3OPQ1irqz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4000504"/>
            <a:ext cx="4597881" cy="250033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Texto dramático v/s Obra dramática</a:t>
            </a:r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Texto dramático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Representación</a:t>
                      </a:r>
                      <a:r>
                        <a:rPr lang="es-ES" baseline="0" dirty="0" smtClean="0"/>
                        <a:t> teatral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Dramaturgo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Director teatral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Carácter</a:t>
                      </a:r>
                      <a:r>
                        <a:rPr lang="es-ES" baseline="0" dirty="0" smtClean="0"/>
                        <a:t> escrito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Carácter oral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Creación</a:t>
                      </a:r>
                      <a:r>
                        <a:rPr lang="es-ES" baseline="0" dirty="0" smtClean="0"/>
                        <a:t> ficticia de un escritor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Representacional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Ámbito</a:t>
                      </a:r>
                      <a:r>
                        <a:rPr lang="es-ES" baseline="0" dirty="0" smtClean="0"/>
                        <a:t> literario      (Libro)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Ámbito teatral      (Teatro)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Receptor: lector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Receptor: espectador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Representación: Imaginación del lector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Representación: Escenario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Personajes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Actores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458" name="Picture 2" descr="http://huelvaya.es/wp-content/uploads/2012/08/120829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4605349"/>
            <a:ext cx="3400227" cy="22526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http://www.fox.es/content/fox_films/10584/images/large_packshot_el%20sue%C3%B1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4665020"/>
            <a:ext cx="1571636" cy="21929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873</TotalTime>
  <Words>432</Words>
  <Application>Microsoft Office PowerPoint</Application>
  <PresentationFormat>Presentación en pantalla (4:3)</PresentationFormat>
  <Paragraphs>129</Paragraphs>
  <Slides>17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Civil</vt:lpstr>
      <vt:lpstr>GÉNERO DRAMÁTICO</vt:lpstr>
      <vt:lpstr>Características principales</vt:lpstr>
      <vt:lpstr>Diapositiva 3</vt:lpstr>
      <vt:lpstr>Tragedia</vt:lpstr>
      <vt:lpstr>Origen</vt:lpstr>
      <vt:lpstr>Diapositiva 6</vt:lpstr>
      <vt:lpstr>Características</vt:lpstr>
      <vt:lpstr>Temáticas</vt:lpstr>
      <vt:lpstr>Comedia</vt:lpstr>
      <vt:lpstr>Origen</vt:lpstr>
      <vt:lpstr>Características</vt:lpstr>
      <vt:lpstr>Temáticas</vt:lpstr>
      <vt:lpstr>Drama</vt:lpstr>
      <vt:lpstr>Origen</vt:lpstr>
      <vt:lpstr>Características</vt:lpstr>
      <vt:lpstr>Temáticas</vt:lpstr>
      <vt:lpstr>Texto dramático v/s Obra dramática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género dramático</dc:title>
  <dc:creator>jotamazuret</dc:creator>
  <cp:lastModifiedBy>Paula</cp:lastModifiedBy>
  <cp:revision>86</cp:revision>
  <dcterms:created xsi:type="dcterms:W3CDTF">2014-05-27T21:17:42Z</dcterms:created>
  <dcterms:modified xsi:type="dcterms:W3CDTF">2014-09-12T01:19:53Z</dcterms:modified>
</cp:coreProperties>
</file>