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0" d="100"/>
          <a:sy n="50" d="100"/>
        </p:scale>
        <p:origin x="-1253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84976BF-8BB3-471D-8DAA-B08034947AB0}" type="datetimeFigureOut">
              <a:rPr lang="es-CL" smtClean="0"/>
              <a:t>05-08-2015</a:t>
            </a:fld>
            <a:endParaRPr lang="es-CL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D9B550-B3BF-4D8C-9655-2F75B91C4BC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9275154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D9B550-B3BF-4D8C-9655-2F75B91C4BC1}" type="slidenum">
              <a:rPr lang="es-CL" smtClean="0"/>
              <a:t>3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741969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CL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5CE01-5FED-460A-A07E-4783F310E45E}" type="datetimeFigureOut">
              <a:rPr lang="es-CL" smtClean="0"/>
              <a:t>05-08-2015</a:t>
            </a:fld>
            <a:endParaRPr lang="es-CL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424E25-5294-4128-B78C-F2000D43AB12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4283201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5CE01-5FED-460A-A07E-4783F310E45E}" type="datetimeFigureOut">
              <a:rPr lang="es-CL" smtClean="0"/>
              <a:t>05-08-2015</a:t>
            </a:fld>
            <a:endParaRPr lang="es-CL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424E25-5294-4128-B78C-F2000D43AB12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6861478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5CE01-5FED-460A-A07E-4783F310E45E}" type="datetimeFigureOut">
              <a:rPr lang="es-CL" smtClean="0"/>
              <a:t>05-08-2015</a:t>
            </a:fld>
            <a:endParaRPr lang="es-CL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424E25-5294-4128-B78C-F2000D43AB12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7272024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5CE01-5FED-460A-A07E-4783F310E45E}" type="datetimeFigureOut">
              <a:rPr lang="es-CL" smtClean="0"/>
              <a:t>05-08-2015</a:t>
            </a:fld>
            <a:endParaRPr lang="es-CL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424E25-5294-4128-B78C-F2000D43AB12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1746697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5CE01-5FED-460A-A07E-4783F310E45E}" type="datetimeFigureOut">
              <a:rPr lang="es-CL" smtClean="0"/>
              <a:t>05-08-2015</a:t>
            </a:fld>
            <a:endParaRPr lang="es-CL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424E25-5294-4128-B78C-F2000D43AB12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1402874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5CE01-5FED-460A-A07E-4783F310E45E}" type="datetimeFigureOut">
              <a:rPr lang="es-CL" smtClean="0"/>
              <a:t>05-08-2015</a:t>
            </a:fld>
            <a:endParaRPr lang="es-CL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424E25-5294-4128-B78C-F2000D43AB12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2268526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5CE01-5FED-460A-A07E-4783F310E45E}" type="datetimeFigureOut">
              <a:rPr lang="es-CL" smtClean="0"/>
              <a:t>05-08-2015</a:t>
            </a:fld>
            <a:endParaRPr lang="es-CL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424E25-5294-4128-B78C-F2000D43AB12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3635988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5CE01-5FED-460A-A07E-4783F310E45E}" type="datetimeFigureOut">
              <a:rPr lang="es-CL" smtClean="0"/>
              <a:t>05-08-2015</a:t>
            </a:fld>
            <a:endParaRPr lang="es-CL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424E25-5294-4128-B78C-F2000D43AB12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5843266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5CE01-5FED-460A-A07E-4783F310E45E}" type="datetimeFigureOut">
              <a:rPr lang="es-CL" smtClean="0"/>
              <a:t>05-08-2015</a:t>
            </a:fld>
            <a:endParaRPr lang="es-CL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424E25-5294-4128-B78C-F2000D43AB12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6978247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5CE01-5FED-460A-A07E-4783F310E45E}" type="datetimeFigureOut">
              <a:rPr lang="es-CL" smtClean="0"/>
              <a:t>05-08-2015</a:t>
            </a:fld>
            <a:endParaRPr lang="es-CL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424E25-5294-4128-B78C-F2000D43AB12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6046211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5CE01-5FED-460A-A07E-4783F310E45E}" type="datetimeFigureOut">
              <a:rPr lang="es-CL" smtClean="0"/>
              <a:t>05-08-2015</a:t>
            </a:fld>
            <a:endParaRPr lang="es-CL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424E25-5294-4128-B78C-F2000D43AB12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7331989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B5CE01-5FED-460A-A07E-4783F310E45E}" type="datetimeFigureOut">
              <a:rPr lang="es-CL" smtClean="0"/>
              <a:t>05-08-2015</a:t>
            </a:fld>
            <a:endParaRPr lang="es-CL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424E25-5294-4128-B78C-F2000D43AB12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5064744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11560" y="332656"/>
            <a:ext cx="7772400" cy="1470025"/>
          </a:xfrm>
        </p:spPr>
        <p:txBody>
          <a:bodyPr/>
          <a:lstStyle/>
          <a:p>
            <a:r>
              <a:rPr lang="es-CL" dirty="0" err="1" smtClean="0">
                <a:latin typeface="Aharoni" pitchFamily="2" charset="-79"/>
                <a:cs typeface="Aharoni" pitchFamily="2" charset="-79"/>
              </a:rPr>
              <a:t>Present</a:t>
            </a:r>
            <a:r>
              <a:rPr lang="es-CL" dirty="0" smtClean="0">
                <a:latin typeface="Aharoni" pitchFamily="2" charset="-79"/>
                <a:cs typeface="Aharoni" pitchFamily="2" charset="-79"/>
              </a:rPr>
              <a:t> </a:t>
            </a:r>
            <a:r>
              <a:rPr lang="es-CL" dirty="0" err="1" smtClean="0">
                <a:latin typeface="Aharoni" pitchFamily="2" charset="-79"/>
                <a:cs typeface="Aharoni" pitchFamily="2" charset="-79"/>
              </a:rPr>
              <a:t>Perfect</a:t>
            </a:r>
            <a:r>
              <a:rPr lang="es-CL" dirty="0" smtClean="0">
                <a:latin typeface="Aharoni" pitchFamily="2" charset="-79"/>
                <a:cs typeface="Aharoni" pitchFamily="2" charset="-79"/>
              </a:rPr>
              <a:t> Tense</a:t>
            </a:r>
            <a:endParaRPr lang="es-CL" dirty="0"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395536" y="1688122"/>
            <a:ext cx="8496944" cy="2244934"/>
          </a:xfrm>
        </p:spPr>
        <p:txBody>
          <a:bodyPr/>
          <a:lstStyle/>
          <a:p>
            <a:endParaRPr lang="es-CL" dirty="0"/>
          </a:p>
        </p:txBody>
      </p:sp>
      <p:sp>
        <p:nvSpPr>
          <p:cNvPr id="4" name="3 Flecha derecha"/>
          <p:cNvSpPr/>
          <p:nvPr/>
        </p:nvSpPr>
        <p:spPr>
          <a:xfrm>
            <a:off x="1261944" y="1628800"/>
            <a:ext cx="6768752" cy="1728192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" name="4 CuadroTexto"/>
          <p:cNvSpPr txBox="1"/>
          <p:nvPr/>
        </p:nvSpPr>
        <p:spPr>
          <a:xfrm>
            <a:off x="551032" y="3212975"/>
            <a:ext cx="25808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itchFamily="2" charset="-79"/>
                <a:cs typeface="Aharoni" pitchFamily="2" charset="-79"/>
              </a:rPr>
              <a:t>An</a:t>
            </a:r>
            <a:r>
              <a:rPr lang="es-CL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itchFamily="2" charset="-79"/>
                <a:cs typeface="Aharoni" pitchFamily="2" charset="-79"/>
              </a:rPr>
              <a:t> </a:t>
            </a:r>
            <a:r>
              <a:rPr lang="es-CL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itchFamily="2" charset="-79"/>
                <a:cs typeface="Aharoni" pitchFamily="2" charset="-79"/>
              </a:rPr>
              <a:t>action</a:t>
            </a:r>
            <a:r>
              <a:rPr lang="es-CL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itchFamily="2" charset="-79"/>
                <a:cs typeface="Aharoni" pitchFamily="2" charset="-79"/>
              </a:rPr>
              <a:t> </a:t>
            </a:r>
            <a:r>
              <a:rPr lang="es-CL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itchFamily="2" charset="-79"/>
                <a:cs typeface="Aharoni" pitchFamily="2" charset="-79"/>
              </a:rPr>
              <a:t>that</a:t>
            </a:r>
            <a:r>
              <a:rPr lang="es-CL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itchFamily="2" charset="-79"/>
                <a:cs typeface="Aharoni" pitchFamily="2" charset="-79"/>
              </a:rPr>
              <a:t> </a:t>
            </a:r>
            <a:r>
              <a:rPr lang="es-CL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itchFamily="2" charset="-79"/>
                <a:cs typeface="Aharoni" pitchFamily="2" charset="-79"/>
              </a:rPr>
              <a:t>started</a:t>
            </a:r>
            <a:r>
              <a:rPr lang="es-CL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itchFamily="2" charset="-79"/>
                <a:cs typeface="Aharoni" pitchFamily="2" charset="-79"/>
              </a:rPr>
              <a:t> in </a:t>
            </a:r>
            <a:r>
              <a:rPr lang="es-CL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itchFamily="2" charset="-79"/>
                <a:cs typeface="Aharoni" pitchFamily="2" charset="-79"/>
              </a:rPr>
              <a:t>the</a:t>
            </a:r>
            <a:r>
              <a:rPr lang="es-CL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itchFamily="2" charset="-79"/>
                <a:cs typeface="Aharoni" pitchFamily="2" charset="-79"/>
              </a:rPr>
              <a:t> </a:t>
            </a:r>
            <a:r>
              <a:rPr lang="es-CL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itchFamily="2" charset="-79"/>
                <a:cs typeface="Aharoni" pitchFamily="2" charset="-79"/>
              </a:rPr>
              <a:t>past</a:t>
            </a:r>
            <a:endParaRPr lang="es-CL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5508104" y="3212976"/>
            <a:ext cx="27363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itchFamily="2" charset="-79"/>
                <a:cs typeface="Aharoni" pitchFamily="2" charset="-79"/>
              </a:rPr>
              <a:t>The</a:t>
            </a:r>
            <a:r>
              <a:rPr lang="es-CL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itchFamily="2" charset="-79"/>
                <a:cs typeface="Aharoni" pitchFamily="2" charset="-79"/>
              </a:rPr>
              <a:t> </a:t>
            </a:r>
            <a:r>
              <a:rPr lang="es-CL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itchFamily="2" charset="-79"/>
                <a:cs typeface="Aharoni" pitchFamily="2" charset="-79"/>
              </a:rPr>
              <a:t>action</a:t>
            </a:r>
            <a:r>
              <a:rPr lang="es-CL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itchFamily="2" charset="-79"/>
                <a:cs typeface="Aharoni" pitchFamily="2" charset="-79"/>
              </a:rPr>
              <a:t> </a:t>
            </a:r>
            <a:r>
              <a:rPr lang="es-CL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itchFamily="2" charset="-79"/>
                <a:cs typeface="Aharoni" pitchFamily="2" charset="-79"/>
              </a:rPr>
              <a:t>is</a:t>
            </a:r>
            <a:r>
              <a:rPr lang="es-CL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itchFamily="2" charset="-79"/>
                <a:cs typeface="Aharoni" pitchFamily="2" charset="-79"/>
              </a:rPr>
              <a:t> </a:t>
            </a:r>
            <a:r>
              <a:rPr lang="es-CL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itchFamily="2" charset="-79"/>
                <a:cs typeface="Aharoni" pitchFamily="2" charset="-79"/>
              </a:rPr>
              <a:t>still</a:t>
            </a:r>
            <a:r>
              <a:rPr lang="es-CL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itchFamily="2" charset="-79"/>
                <a:cs typeface="Aharoni" pitchFamily="2" charset="-79"/>
              </a:rPr>
              <a:t> in </a:t>
            </a:r>
            <a:r>
              <a:rPr lang="es-CL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itchFamily="2" charset="-79"/>
                <a:cs typeface="Aharoni" pitchFamily="2" charset="-79"/>
              </a:rPr>
              <a:t>progress</a:t>
            </a:r>
            <a:r>
              <a:rPr lang="es-CL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itchFamily="2" charset="-79"/>
                <a:cs typeface="Aharoni" pitchFamily="2" charset="-79"/>
              </a:rPr>
              <a:t>/</a:t>
            </a:r>
            <a:r>
              <a:rPr lang="es-CL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itchFamily="2" charset="-79"/>
                <a:cs typeface="Aharoni" pitchFamily="2" charset="-79"/>
              </a:rPr>
              <a:t>important</a:t>
            </a:r>
            <a:endParaRPr lang="es-CL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7" name="6 CuadroTexto"/>
          <p:cNvSpPr txBox="1"/>
          <p:nvPr/>
        </p:nvSpPr>
        <p:spPr>
          <a:xfrm>
            <a:off x="683568" y="4365104"/>
            <a:ext cx="7920880" cy="1477328"/>
          </a:xfrm>
          <a:prstGeom prst="rect">
            <a:avLst/>
          </a:prstGeom>
          <a:noFill/>
        </p:spPr>
        <p:txBody>
          <a:bodyPr wrap="square" numCol="2" rtlCol="0">
            <a:spAutoFit/>
          </a:bodyPr>
          <a:lstStyle/>
          <a:p>
            <a:pPr algn="ctr"/>
            <a:r>
              <a:rPr lang="es-CL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itchFamily="2" charset="-79"/>
                <a:cs typeface="Aharoni" pitchFamily="2" charset="-79"/>
              </a:rPr>
              <a:t>I </a:t>
            </a:r>
            <a:r>
              <a:rPr lang="es-CL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itchFamily="2" charset="-79"/>
                <a:cs typeface="Aharoni" pitchFamily="2" charset="-79"/>
              </a:rPr>
              <a:t>have</a:t>
            </a:r>
            <a:r>
              <a:rPr lang="es-CL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itchFamily="2" charset="-79"/>
                <a:cs typeface="Aharoni" pitchFamily="2" charset="-79"/>
              </a:rPr>
              <a:t> </a:t>
            </a:r>
            <a:r>
              <a:rPr lang="es-CL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itchFamily="2" charset="-79"/>
                <a:cs typeface="Aharoni" pitchFamily="2" charset="-79"/>
              </a:rPr>
              <a:t>lived</a:t>
            </a:r>
            <a:r>
              <a:rPr lang="es-CL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itchFamily="2" charset="-79"/>
                <a:cs typeface="Aharoni" pitchFamily="2" charset="-79"/>
              </a:rPr>
              <a:t> in Santiago </a:t>
            </a:r>
            <a:r>
              <a:rPr lang="es-CL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itchFamily="2" charset="-79"/>
                <a:cs typeface="Aharoni" pitchFamily="2" charset="-79"/>
              </a:rPr>
              <a:t>for</a:t>
            </a:r>
            <a:r>
              <a:rPr lang="es-CL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itchFamily="2" charset="-79"/>
                <a:cs typeface="Aharoni" pitchFamily="2" charset="-79"/>
              </a:rPr>
              <a:t> 10 </a:t>
            </a:r>
            <a:r>
              <a:rPr lang="es-CL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itchFamily="2" charset="-79"/>
                <a:cs typeface="Aharoni" pitchFamily="2" charset="-79"/>
              </a:rPr>
              <a:t>years</a:t>
            </a:r>
            <a:endParaRPr lang="es-CL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itchFamily="2" charset="-79"/>
              <a:cs typeface="Aharoni" pitchFamily="2" charset="-79"/>
            </a:endParaRPr>
          </a:p>
          <a:p>
            <a:pPr algn="ctr"/>
            <a:endParaRPr lang="es-CL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itchFamily="2" charset="-79"/>
              <a:cs typeface="Aharoni" pitchFamily="2" charset="-79"/>
            </a:endParaRPr>
          </a:p>
          <a:p>
            <a:pPr algn="ctr"/>
            <a:r>
              <a:rPr lang="es-CL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itchFamily="2" charset="-79"/>
                <a:cs typeface="Aharoni" pitchFamily="2" charset="-79"/>
              </a:rPr>
              <a:t>I </a:t>
            </a:r>
            <a:r>
              <a:rPr lang="es-CL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itchFamily="2" charset="-79"/>
                <a:cs typeface="Aharoni" pitchFamily="2" charset="-79"/>
              </a:rPr>
              <a:t>have</a:t>
            </a:r>
            <a:r>
              <a:rPr lang="es-CL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itchFamily="2" charset="-79"/>
                <a:cs typeface="Aharoni" pitchFamily="2" charset="-79"/>
              </a:rPr>
              <a:t> </a:t>
            </a:r>
            <a:r>
              <a:rPr lang="es-CL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itchFamily="2" charset="-79"/>
                <a:cs typeface="Aharoni" pitchFamily="2" charset="-79"/>
              </a:rPr>
              <a:t>studied</a:t>
            </a:r>
            <a:r>
              <a:rPr lang="es-CL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itchFamily="2" charset="-79"/>
                <a:cs typeface="Aharoni" pitchFamily="2" charset="-79"/>
              </a:rPr>
              <a:t> in Monte de </a:t>
            </a:r>
            <a:r>
              <a:rPr lang="es-CL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itchFamily="2" charset="-79"/>
                <a:cs typeface="Aharoni" pitchFamily="2" charset="-79"/>
              </a:rPr>
              <a:t>Asìs</a:t>
            </a:r>
            <a:r>
              <a:rPr lang="es-CL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itchFamily="2" charset="-79"/>
                <a:cs typeface="Aharoni" pitchFamily="2" charset="-79"/>
              </a:rPr>
              <a:t> </a:t>
            </a:r>
            <a:r>
              <a:rPr lang="es-CL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itchFamily="2" charset="-79"/>
                <a:cs typeface="Aharoni" pitchFamily="2" charset="-79"/>
              </a:rPr>
              <a:t>School</a:t>
            </a:r>
            <a:r>
              <a:rPr lang="es-CL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itchFamily="2" charset="-79"/>
                <a:cs typeface="Aharoni" pitchFamily="2" charset="-79"/>
              </a:rPr>
              <a:t> </a:t>
            </a:r>
            <a:r>
              <a:rPr lang="es-CL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itchFamily="2" charset="-79"/>
                <a:cs typeface="Aharoni" pitchFamily="2" charset="-79"/>
              </a:rPr>
              <a:t>since</a:t>
            </a:r>
            <a:r>
              <a:rPr lang="es-CL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itchFamily="2" charset="-79"/>
                <a:cs typeface="Aharoni" pitchFamily="2" charset="-79"/>
              </a:rPr>
              <a:t> I </a:t>
            </a:r>
            <a:r>
              <a:rPr lang="es-CL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itchFamily="2" charset="-79"/>
                <a:cs typeface="Aharoni" pitchFamily="2" charset="-79"/>
              </a:rPr>
              <a:t>was</a:t>
            </a:r>
            <a:r>
              <a:rPr lang="es-CL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itchFamily="2" charset="-79"/>
                <a:cs typeface="Aharoni" pitchFamily="2" charset="-79"/>
              </a:rPr>
              <a:t> 5     </a:t>
            </a:r>
          </a:p>
          <a:p>
            <a:pPr algn="ctr"/>
            <a:endParaRPr lang="es-CL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itchFamily="2" charset="-79"/>
              <a:cs typeface="Aharoni" pitchFamily="2" charset="-79"/>
            </a:endParaRPr>
          </a:p>
          <a:p>
            <a:pPr algn="ctr"/>
            <a:r>
              <a:rPr lang="es-CL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itchFamily="2" charset="-79"/>
                <a:cs typeface="Aharoni" pitchFamily="2" charset="-79"/>
              </a:rPr>
              <a:t>       </a:t>
            </a:r>
            <a:r>
              <a:rPr lang="es-CL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itchFamily="2" charset="-79"/>
                <a:cs typeface="Aharoni" pitchFamily="2" charset="-79"/>
              </a:rPr>
              <a:t>She</a:t>
            </a:r>
            <a:r>
              <a:rPr lang="es-CL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itchFamily="2" charset="-79"/>
                <a:cs typeface="Aharoni" pitchFamily="2" charset="-79"/>
              </a:rPr>
              <a:t> has </a:t>
            </a:r>
            <a:r>
              <a:rPr lang="es-CL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itchFamily="2" charset="-79"/>
                <a:cs typeface="Aharoni" pitchFamily="2" charset="-79"/>
              </a:rPr>
              <a:t>seen</a:t>
            </a:r>
            <a:r>
              <a:rPr lang="es-CL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itchFamily="2" charset="-79"/>
                <a:cs typeface="Aharoni" pitchFamily="2" charset="-79"/>
              </a:rPr>
              <a:t> </a:t>
            </a:r>
            <a:r>
              <a:rPr lang="es-CL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itchFamily="2" charset="-79"/>
                <a:cs typeface="Aharoni" pitchFamily="2" charset="-79"/>
              </a:rPr>
              <a:t>all</a:t>
            </a:r>
            <a:r>
              <a:rPr lang="es-CL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itchFamily="2" charset="-79"/>
                <a:cs typeface="Aharoni" pitchFamily="2" charset="-79"/>
              </a:rPr>
              <a:t> Harry </a:t>
            </a:r>
            <a:r>
              <a:rPr lang="es-CL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itchFamily="2" charset="-79"/>
                <a:cs typeface="Aharoni" pitchFamily="2" charset="-79"/>
              </a:rPr>
              <a:t>Potter’s</a:t>
            </a:r>
            <a:r>
              <a:rPr lang="es-CL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itchFamily="2" charset="-79"/>
                <a:cs typeface="Aharoni" pitchFamily="2" charset="-79"/>
              </a:rPr>
              <a:t> </a:t>
            </a:r>
            <a:r>
              <a:rPr lang="es-CL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itchFamily="2" charset="-79"/>
                <a:cs typeface="Aharoni" pitchFamily="2" charset="-79"/>
              </a:rPr>
              <a:t>movies</a:t>
            </a:r>
            <a:endParaRPr lang="es-CL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itchFamily="2" charset="-79"/>
              <a:cs typeface="Aharoni" pitchFamily="2" charset="-79"/>
            </a:endParaRPr>
          </a:p>
          <a:p>
            <a:pPr algn="ctr"/>
            <a:endParaRPr lang="es-CL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itchFamily="2" charset="-79"/>
              <a:cs typeface="Aharoni" pitchFamily="2" charset="-79"/>
            </a:endParaRPr>
          </a:p>
          <a:p>
            <a:pPr algn="ctr"/>
            <a:r>
              <a:rPr lang="es-CL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itchFamily="2" charset="-79"/>
                <a:cs typeface="Aharoni" pitchFamily="2" charset="-79"/>
              </a:rPr>
              <a:t>He has </a:t>
            </a:r>
            <a:r>
              <a:rPr lang="es-CL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itchFamily="2" charset="-79"/>
                <a:cs typeface="Aharoni" pitchFamily="2" charset="-79"/>
              </a:rPr>
              <a:t>participated</a:t>
            </a:r>
            <a:r>
              <a:rPr lang="es-CL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itchFamily="2" charset="-79"/>
                <a:cs typeface="Aharoni" pitchFamily="2" charset="-79"/>
              </a:rPr>
              <a:t> in </a:t>
            </a:r>
            <a:r>
              <a:rPr lang="es-CL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itchFamily="2" charset="-79"/>
                <a:cs typeface="Aharoni" pitchFamily="2" charset="-79"/>
              </a:rPr>
              <a:t>all</a:t>
            </a:r>
            <a:r>
              <a:rPr lang="es-CL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itchFamily="2" charset="-79"/>
                <a:cs typeface="Aharoni" pitchFamily="2" charset="-79"/>
              </a:rPr>
              <a:t> </a:t>
            </a:r>
            <a:r>
              <a:rPr lang="es-CL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itchFamily="2" charset="-79"/>
                <a:cs typeface="Aharoni" pitchFamily="2" charset="-79"/>
              </a:rPr>
              <a:t>the</a:t>
            </a:r>
            <a:r>
              <a:rPr lang="es-CL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itchFamily="2" charset="-79"/>
                <a:cs typeface="Aharoni" pitchFamily="2" charset="-79"/>
              </a:rPr>
              <a:t> </a:t>
            </a:r>
            <a:r>
              <a:rPr lang="es-CL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itchFamily="2" charset="-79"/>
                <a:cs typeface="Aharoni" pitchFamily="2" charset="-79"/>
              </a:rPr>
              <a:t>competitions</a:t>
            </a:r>
            <a:endParaRPr lang="es-CL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itchFamily="2" charset="-79"/>
              <a:cs typeface="Aharoni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97710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649491"/>
          </a:xfrm>
        </p:spPr>
        <p:txBody>
          <a:bodyPr/>
          <a:lstStyle/>
          <a:p>
            <a:r>
              <a:rPr lang="es-CL" sz="2800" dirty="0" err="1" smtClean="0">
                <a:latin typeface="Aharoni" pitchFamily="2" charset="-79"/>
                <a:cs typeface="Aharoni" pitchFamily="2" charset="-79"/>
              </a:rPr>
              <a:t>Auxiliary</a:t>
            </a:r>
            <a:r>
              <a:rPr lang="es-CL" sz="2800" dirty="0" smtClean="0">
                <a:latin typeface="Aharoni" pitchFamily="2" charset="-79"/>
                <a:cs typeface="Aharoni" pitchFamily="2" charset="-79"/>
              </a:rPr>
              <a:t>: </a:t>
            </a:r>
            <a:r>
              <a:rPr lang="es-CL" sz="2800" dirty="0" err="1" smtClean="0">
                <a:latin typeface="Aharoni" pitchFamily="2" charset="-79"/>
                <a:cs typeface="Aharoni" pitchFamily="2" charset="-79"/>
              </a:rPr>
              <a:t>verb</a:t>
            </a:r>
            <a:r>
              <a:rPr lang="es-CL" sz="2800" dirty="0" smtClean="0">
                <a:latin typeface="Aharoni" pitchFamily="2" charset="-79"/>
                <a:cs typeface="Aharoni" pitchFamily="2" charset="-79"/>
              </a:rPr>
              <a:t> </a:t>
            </a:r>
            <a:r>
              <a:rPr lang="es-CL" sz="2800" dirty="0" err="1" smtClean="0">
                <a:latin typeface="Aharoni" pitchFamily="2" charset="-79"/>
                <a:cs typeface="Aharoni" pitchFamily="2" charset="-79"/>
              </a:rPr>
              <a:t>to</a:t>
            </a:r>
            <a:r>
              <a:rPr lang="es-CL" sz="2800" dirty="0" smtClean="0">
                <a:latin typeface="Aharoni" pitchFamily="2" charset="-79"/>
                <a:cs typeface="Aharoni" pitchFamily="2" charset="-79"/>
              </a:rPr>
              <a:t> </a:t>
            </a:r>
            <a:r>
              <a:rPr lang="es-CL" sz="2800" dirty="0" err="1" smtClean="0">
                <a:latin typeface="Aharoni" pitchFamily="2" charset="-79"/>
                <a:cs typeface="Aharoni" pitchFamily="2" charset="-79"/>
              </a:rPr>
              <a:t>have</a:t>
            </a:r>
            <a:r>
              <a:rPr lang="es-CL" sz="2800" dirty="0" smtClean="0">
                <a:latin typeface="Aharoni" pitchFamily="2" charset="-79"/>
                <a:cs typeface="Aharoni" pitchFamily="2" charset="-79"/>
              </a:rPr>
              <a:t> + </a:t>
            </a:r>
            <a:r>
              <a:rPr lang="es-CL" sz="2800" dirty="0" err="1" smtClean="0">
                <a:latin typeface="Aharoni" pitchFamily="2" charset="-79"/>
                <a:cs typeface="Aharoni" pitchFamily="2" charset="-79"/>
              </a:rPr>
              <a:t>verb</a:t>
            </a:r>
            <a:r>
              <a:rPr lang="es-CL" sz="2800" dirty="0" smtClean="0">
                <a:latin typeface="Aharoni" pitchFamily="2" charset="-79"/>
                <a:cs typeface="Aharoni" pitchFamily="2" charset="-79"/>
              </a:rPr>
              <a:t> in </a:t>
            </a:r>
            <a:r>
              <a:rPr lang="es-CL" sz="2800" dirty="0" err="1" smtClean="0">
                <a:latin typeface="Aharoni" pitchFamily="2" charset="-79"/>
                <a:cs typeface="Aharoni" pitchFamily="2" charset="-79"/>
              </a:rPr>
              <a:t>participle</a:t>
            </a:r>
            <a:endParaRPr lang="es-CL" sz="2800" dirty="0" smtClean="0">
              <a:latin typeface="Aharoni" pitchFamily="2" charset="-79"/>
              <a:cs typeface="Aharoni" pitchFamily="2" charset="-79"/>
            </a:endParaRPr>
          </a:p>
          <a:p>
            <a:endParaRPr lang="es-CL" sz="2800" dirty="0">
              <a:latin typeface="Aharoni" pitchFamily="2" charset="-79"/>
              <a:cs typeface="Aharoni" pitchFamily="2" charset="-79"/>
            </a:endParaRPr>
          </a:p>
          <a:p>
            <a:r>
              <a:rPr lang="es-CL" sz="2800" dirty="0" smtClean="0">
                <a:latin typeface="Aharoni" pitchFamily="2" charset="-79"/>
                <a:cs typeface="Aharoni" pitchFamily="2" charset="-79"/>
              </a:rPr>
              <a:t>I </a:t>
            </a:r>
            <a:r>
              <a:rPr lang="es-CL" sz="2800" dirty="0" err="1" smtClean="0">
                <a:latin typeface="Aharoni" pitchFamily="2" charset="-79"/>
                <a:cs typeface="Aharoni" pitchFamily="2" charset="-79"/>
              </a:rPr>
              <a:t>have</a:t>
            </a:r>
            <a:r>
              <a:rPr lang="es-CL" sz="2800" dirty="0" smtClean="0">
                <a:latin typeface="Aharoni" pitchFamily="2" charset="-79"/>
                <a:cs typeface="Aharoni" pitchFamily="2" charset="-79"/>
              </a:rPr>
              <a:t> </a:t>
            </a:r>
            <a:r>
              <a:rPr lang="es-CL" sz="2800" dirty="0" err="1" smtClean="0">
                <a:latin typeface="Aharoni" pitchFamily="2" charset="-79"/>
                <a:cs typeface="Aharoni" pitchFamily="2" charset="-79"/>
              </a:rPr>
              <a:t>listened</a:t>
            </a:r>
            <a:r>
              <a:rPr lang="es-CL" sz="2800" dirty="0" smtClean="0">
                <a:latin typeface="Aharoni" pitchFamily="2" charset="-79"/>
                <a:cs typeface="Aharoni" pitchFamily="2" charset="-79"/>
              </a:rPr>
              <a:t> </a:t>
            </a:r>
            <a:r>
              <a:rPr lang="es-CL" sz="2800" dirty="0" err="1" smtClean="0">
                <a:latin typeface="Aharoni" pitchFamily="2" charset="-79"/>
                <a:cs typeface="Aharoni" pitchFamily="2" charset="-79"/>
              </a:rPr>
              <a:t>to</a:t>
            </a:r>
            <a:r>
              <a:rPr lang="es-CL" sz="2800" dirty="0" smtClean="0">
                <a:latin typeface="Aharoni" pitchFamily="2" charset="-79"/>
                <a:cs typeface="Aharoni" pitchFamily="2" charset="-79"/>
              </a:rPr>
              <a:t> </a:t>
            </a:r>
            <a:r>
              <a:rPr lang="es-CL" sz="2800" dirty="0" err="1" smtClean="0">
                <a:latin typeface="Aharoni" pitchFamily="2" charset="-79"/>
                <a:cs typeface="Aharoni" pitchFamily="2" charset="-79"/>
              </a:rPr>
              <a:t>the</a:t>
            </a:r>
            <a:r>
              <a:rPr lang="es-CL" sz="2800" dirty="0" smtClean="0">
                <a:latin typeface="Aharoni" pitchFamily="2" charset="-79"/>
                <a:cs typeface="Aharoni" pitchFamily="2" charset="-79"/>
              </a:rPr>
              <a:t> Beatles </a:t>
            </a:r>
            <a:r>
              <a:rPr lang="es-CL" sz="2800" dirty="0" err="1" smtClean="0">
                <a:latin typeface="Aharoni" pitchFamily="2" charset="-79"/>
                <a:cs typeface="Aharoni" pitchFamily="2" charset="-79"/>
              </a:rPr>
              <a:t>since</a:t>
            </a:r>
            <a:r>
              <a:rPr lang="es-CL" sz="2800" dirty="0" smtClean="0">
                <a:latin typeface="Aharoni" pitchFamily="2" charset="-79"/>
                <a:cs typeface="Aharoni" pitchFamily="2" charset="-79"/>
              </a:rPr>
              <a:t> I </a:t>
            </a:r>
            <a:r>
              <a:rPr lang="es-CL" sz="2800" dirty="0" err="1" smtClean="0">
                <a:latin typeface="Aharoni" pitchFamily="2" charset="-79"/>
                <a:cs typeface="Aharoni" pitchFamily="2" charset="-79"/>
              </a:rPr>
              <a:t>was</a:t>
            </a:r>
            <a:r>
              <a:rPr lang="es-CL" sz="2800" dirty="0" smtClean="0">
                <a:latin typeface="Aharoni" pitchFamily="2" charset="-79"/>
                <a:cs typeface="Aharoni" pitchFamily="2" charset="-79"/>
              </a:rPr>
              <a:t> 5</a:t>
            </a:r>
          </a:p>
          <a:p>
            <a:r>
              <a:rPr lang="es-CL" sz="2800" dirty="0" smtClean="0">
                <a:latin typeface="Aharoni" pitchFamily="2" charset="-79"/>
                <a:cs typeface="Aharoni" pitchFamily="2" charset="-79"/>
              </a:rPr>
              <a:t>I </a:t>
            </a:r>
            <a:r>
              <a:rPr lang="es-CL" sz="2800" dirty="0" err="1" smtClean="0">
                <a:latin typeface="Aharoni" pitchFamily="2" charset="-79"/>
                <a:cs typeface="Aharoni" pitchFamily="2" charset="-79"/>
              </a:rPr>
              <a:t>haven’t</a:t>
            </a:r>
            <a:r>
              <a:rPr lang="es-CL" sz="2800" dirty="0" smtClean="0">
                <a:latin typeface="Aharoni" pitchFamily="2" charset="-79"/>
                <a:cs typeface="Aharoni" pitchFamily="2" charset="-79"/>
              </a:rPr>
              <a:t> </a:t>
            </a:r>
            <a:r>
              <a:rPr lang="es-CL" sz="2800" dirty="0" err="1" smtClean="0">
                <a:latin typeface="Aharoni" pitchFamily="2" charset="-79"/>
                <a:cs typeface="Aharoni" pitchFamily="2" charset="-79"/>
              </a:rPr>
              <a:t>listened</a:t>
            </a:r>
            <a:r>
              <a:rPr lang="es-CL" sz="2800" dirty="0" smtClean="0">
                <a:latin typeface="Aharoni" pitchFamily="2" charset="-79"/>
                <a:cs typeface="Aharoni" pitchFamily="2" charset="-79"/>
              </a:rPr>
              <a:t> </a:t>
            </a:r>
            <a:r>
              <a:rPr lang="es-CL" sz="2800" dirty="0" err="1" smtClean="0">
                <a:latin typeface="Aharoni" pitchFamily="2" charset="-79"/>
                <a:cs typeface="Aharoni" pitchFamily="2" charset="-79"/>
              </a:rPr>
              <a:t>to</a:t>
            </a:r>
            <a:r>
              <a:rPr lang="es-CL" sz="2800" dirty="0" smtClean="0">
                <a:latin typeface="Aharoni" pitchFamily="2" charset="-79"/>
                <a:cs typeface="Aharoni" pitchFamily="2" charset="-79"/>
              </a:rPr>
              <a:t> </a:t>
            </a:r>
            <a:r>
              <a:rPr lang="es-CL" sz="2800" dirty="0" err="1" smtClean="0">
                <a:latin typeface="Aharoni" pitchFamily="2" charset="-79"/>
                <a:cs typeface="Aharoni" pitchFamily="2" charset="-79"/>
              </a:rPr>
              <a:t>the</a:t>
            </a:r>
            <a:r>
              <a:rPr lang="es-CL" sz="2800" dirty="0" smtClean="0">
                <a:latin typeface="Aharoni" pitchFamily="2" charset="-79"/>
                <a:cs typeface="Aharoni" pitchFamily="2" charset="-79"/>
              </a:rPr>
              <a:t> Beatles</a:t>
            </a:r>
          </a:p>
          <a:p>
            <a:r>
              <a:rPr lang="es-CL" sz="2800" dirty="0" err="1" smtClean="0">
                <a:latin typeface="Aharoni" pitchFamily="2" charset="-79"/>
                <a:cs typeface="Aharoni" pitchFamily="2" charset="-79"/>
              </a:rPr>
              <a:t>Have</a:t>
            </a:r>
            <a:r>
              <a:rPr lang="es-CL" sz="2800" dirty="0" smtClean="0">
                <a:latin typeface="Aharoni" pitchFamily="2" charset="-79"/>
                <a:cs typeface="Aharoni" pitchFamily="2" charset="-79"/>
              </a:rPr>
              <a:t> </a:t>
            </a:r>
            <a:r>
              <a:rPr lang="es-CL" sz="2800" dirty="0" err="1" smtClean="0">
                <a:latin typeface="Aharoni" pitchFamily="2" charset="-79"/>
                <a:cs typeface="Aharoni" pitchFamily="2" charset="-79"/>
              </a:rPr>
              <a:t>you</a:t>
            </a:r>
            <a:r>
              <a:rPr lang="es-CL" sz="2800" dirty="0" smtClean="0">
                <a:latin typeface="Aharoni" pitchFamily="2" charset="-79"/>
                <a:cs typeface="Aharoni" pitchFamily="2" charset="-79"/>
              </a:rPr>
              <a:t> </a:t>
            </a:r>
            <a:r>
              <a:rPr lang="es-CL" sz="2800" dirty="0" err="1" smtClean="0">
                <a:latin typeface="Aharoni" pitchFamily="2" charset="-79"/>
                <a:cs typeface="Aharoni" pitchFamily="2" charset="-79"/>
              </a:rPr>
              <a:t>listened</a:t>
            </a:r>
            <a:r>
              <a:rPr lang="es-CL" sz="2800" dirty="0" smtClean="0">
                <a:latin typeface="Aharoni" pitchFamily="2" charset="-79"/>
                <a:cs typeface="Aharoni" pitchFamily="2" charset="-79"/>
              </a:rPr>
              <a:t> </a:t>
            </a:r>
            <a:r>
              <a:rPr lang="es-CL" sz="2800" dirty="0" err="1" smtClean="0">
                <a:latin typeface="Aharoni" pitchFamily="2" charset="-79"/>
                <a:cs typeface="Aharoni" pitchFamily="2" charset="-79"/>
              </a:rPr>
              <a:t>to</a:t>
            </a:r>
            <a:r>
              <a:rPr lang="es-CL" sz="2800" dirty="0" smtClean="0">
                <a:latin typeface="Aharoni" pitchFamily="2" charset="-79"/>
                <a:cs typeface="Aharoni" pitchFamily="2" charset="-79"/>
              </a:rPr>
              <a:t> </a:t>
            </a:r>
            <a:r>
              <a:rPr lang="es-CL" sz="2800" dirty="0" err="1" smtClean="0">
                <a:latin typeface="Aharoni" pitchFamily="2" charset="-79"/>
                <a:cs typeface="Aharoni" pitchFamily="2" charset="-79"/>
              </a:rPr>
              <a:t>the</a:t>
            </a:r>
            <a:r>
              <a:rPr lang="es-CL" sz="2800" dirty="0" smtClean="0">
                <a:latin typeface="Aharoni" pitchFamily="2" charset="-79"/>
                <a:cs typeface="Aharoni" pitchFamily="2" charset="-79"/>
              </a:rPr>
              <a:t> Beatles?</a:t>
            </a:r>
          </a:p>
          <a:p>
            <a:endParaRPr lang="es-CL" dirty="0" smtClean="0"/>
          </a:p>
        </p:txBody>
      </p:sp>
      <p:pic>
        <p:nvPicPr>
          <p:cNvPr id="1028" name="Picture 4" descr="http://tse3.mm.bing.net/th?id=JN.ASn3WNTmufqf1ZtdhQQNIQ&amp;pid=15.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3789040"/>
            <a:ext cx="6696744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06515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 err="1" smtClean="0">
                <a:latin typeface="Aharoni" pitchFamily="2" charset="-79"/>
                <a:cs typeface="Aharoni" pitchFamily="2" charset="-79"/>
              </a:rPr>
              <a:t>Expressions</a:t>
            </a:r>
            <a:r>
              <a:rPr lang="es-CL" dirty="0" smtClean="0">
                <a:latin typeface="Aharoni" pitchFamily="2" charset="-79"/>
                <a:cs typeface="Aharoni" pitchFamily="2" charset="-79"/>
              </a:rPr>
              <a:t>: </a:t>
            </a:r>
            <a:r>
              <a:rPr lang="es-CL" dirty="0" err="1" smtClean="0">
                <a:latin typeface="Aharoni" pitchFamily="2" charset="-79"/>
                <a:cs typeface="Aharoni" pitchFamily="2" charset="-79"/>
              </a:rPr>
              <a:t>already</a:t>
            </a:r>
            <a:r>
              <a:rPr lang="es-CL" dirty="0" smtClean="0">
                <a:latin typeface="Aharoni" pitchFamily="2" charset="-79"/>
                <a:cs typeface="Aharoni" pitchFamily="2" charset="-79"/>
              </a:rPr>
              <a:t> and </a:t>
            </a:r>
            <a:r>
              <a:rPr lang="es-CL" dirty="0" err="1" smtClean="0">
                <a:latin typeface="Aharoni" pitchFamily="2" charset="-79"/>
                <a:cs typeface="Aharoni" pitchFamily="2" charset="-79"/>
              </a:rPr>
              <a:t>yet</a:t>
            </a:r>
            <a:endParaRPr lang="es-CL" dirty="0"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s-CL" i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itchFamily="2" charset="-79"/>
                <a:cs typeface="Aharoni" pitchFamily="2" charset="-79"/>
              </a:rPr>
              <a:t>Already</a:t>
            </a:r>
            <a:r>
              <a:rPr lang="es-CL" i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itchFamily="2" charset="-79"/>
                <a:cs typeface="Aharoni" pitchFamily="2" charset="-79"/>
              </a:rPr>
              <a:t>: </a:t>
            </a:r>
            <a:r>
              <a:rPr lang="es-CL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itchFamily="2" charset="-79"/>
                <a:cs typeface="Aharoni" pitchFamily="2" charset="-79"/>
              </a:rPr>
              <a:t>used</a:t>
            </a:r>
            <a:r>
              <a:rPr lang="es-CL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itchFamily="2" charset="-79"/>
                <a:cs typeface="Aharoni" pitchFamily="2" charset="-79"/>
              </a:rPr>
              <a:t> in positive </a:t>
            </a:r>
            <a:r>
              <a:rPr lang="es-CL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itchFamily="2" charset="-79"/>
                <a:cs typeface="Aharoni" pitchFamily="2" charset="-79"/>
              </a:rPr>
              <a:t>sentences</a:t>
            </a:r>
            <a:r>
              <a:rPr lang="es-CL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itchFamily="2" charset="-79"/>
                <a:cs typeface="Aharoni" pitchFamily="2" charset="-79"/>
              </a:rPr>
              <a:t> (</a:t>
            </a:r>
            <a:r>
              <a:rPr lang="es-CL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itchFamily="2" charset="-79"/>
                <a:cs typeface="Aharoni" pitchFamily="2" charset="-79"/>
              </a:rPr>
              <a:t>between</a:t>
            </a:r>
            <a:r>
              <a:rPr lang="es-CL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itchFamily="2" charset="-79"/>
                <a:cs typeface="Aharoni" pitchFamily="2" charset="-79"/>
              </a:rPr>
              <a:t> </a:t>
            </a:r>
            <a:r>
              <a:rPr lang="es-CL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itchFamily="2" charset="-79"/>
                <a:cs typeface="Aharoni" pitchFamily="2" charset="-79"/>
              </a:rPr>
              <a:t>the</a:t>
            </a:r>
            <a:r>
              <a:rPr lang="es-CL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itchFamily="2" charset="-79"/>
                <a:cs typeface="Aharoni" pitchFamily="2" charset="-79"/>
              </a:rPr>
              <a:t> </a:t>
            </a:r>
            <a:r>
              <a:rPr lang="es-CL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itchFamily="2" charset="-79"/>
                <a:cs typeface="Aharoni" pitchFamily="2" charset="-79"/>
              </a:rPr>
              <a:t>auxiliary</a:t>
            </a:r>
            <a:r>
              <a:rPr lang="es-CL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itchFamily="2" charset="-79"/>
                <a:cs typeface="Aharoni" pitchFamily="2" charset="-79"/>
              </a:rPr>
              <a:t> </a:t>
            </a:r>
            <a:r>
              <a:rPr lang="es-CL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itchFamily="2" charset="-79"/>
                <a:cs typeface="Aharoni" pitchFamily="2" charset="-79"/>
              </a:rPr>
              <a:t>have</a:t>
            </a:r>
            <a:r>
              <a:rPr lang="es-CL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itchFamily="2" charset="-79"/>
                <a:cs typeface="Aharoni" pitchFamily="2" charset="-79"/>
              </a:rPr>
              <a:t> and </a:t>
            </a:r>
            <a:r>
              <a:rPr lang="es-CL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itchFamily="2" charset="-79"/>
                <a:cs typeface="Aharoni" pitchFamily="2" charset="-79"/>
              </a:rPr>
              <a:t>the</a:t>
            </a:r>
            <a:r>
              <a:rPr lang="es-CL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itchFamily="2" charset="-79"/>
                <a:cs typeface="Aharoni" pitchFamily="2" charset="-79"/>
              </a:rPr>
              <a:t> </a:t>
            </a:r>
            <a:r>
              <a:rPr lang="es-CL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itchFamily="2" charset="-79"/>
                <a:cs typeface="Aharoni" pitchFamily="2" charset="-79"/>
              </a:rPr>
              <a:t>participle</a:t>
            </a:r>
            <a:r>
              <a:rPr lang="es-CL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itchFamily="2" charset="-79"/>
                <a:cs typeface="Aharoni" pitchFamily="2" charset="-79"/>
              </a:rPr>
              <a:t>) </a:t>
            </a:r>
          </a:p>
          <a:p>
            <a:r>
              <a:rPr lang="es-CL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itchFamily="2" charset="-79"/>
                <a:cs typeface="Aharoni" pitchFamily="2" charset="-79"/>
              </a:rPr>
              <a:t>I </a:t>
            </a:r>
            <a:r>
              <a:rPr lang="es-CL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itchFamily="2" charset="-79"/>
                <a:cs typeface="Aharoni" pitchFamily="2" charset="-79"/>
              </a:rPr>
              <a:t>have</a:t>
            </a:r>
            <a:r>
              <a:rPr lang="es-CL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itchFamily="2" charset="-79"/>
                <a:cs typeface="Aharoni" pitchFamily="2" charset="-79"/>
              </a:rPr>
              <a:t> </a:t>
            </a:r>
            <a:r>
              <a:rPr lang="es-CL" dirty="0" err="1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itchFamily="2" charset="-79"/>
                <a:cs typeface="Aharoni" pitchFamily="2" charset="-79"/>
              </a:rPr>
              <a:t>already</a:t>
            </a:r>
            <a:r>
              <a:rPr lang="es-CL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itchFamily="2" charset="-79"/>
                <a:cs typeface="Aharoni" pitchFamily="2" charset="-79"/>
              </a:rPr>
              <a:t> </a:t>
            </a:r>
            <a:r>
              <a:rPr lang="es-CL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itchFamily="2" charset="-79"/>
                <a:cs typeface="Aharoni" pitchFamily="2" charset="-79"/>
              </a:rPr>
              <a:t>bought</a:t>
            </a:r>
            <a:r>
              <a:rPr lang="es-CL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itchFamily="2" charset="-79"/>
                <a:cs typeface="Aharoni" pitchFamily="2" charset="-79"/>
              </a:rPr>
              <a:t> </a:t>
            </a:r>
            <a:r>
              <a:rPr lang="es-CL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itchFamily="2" charset="-79"/>
                <a:cs typeface="Aharoni" pitchFamily="2" charset="-79"/>
              </a:rPr>
              <a:t>you</a:t>
            </a:r>
            <a:r>
              <a:rPr lang="es-CL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itchFamily="2" charset="-79"/>
                <a:cs typeface="Aharoni" pitchFamily="2" charset="-79"/>
              </a:rPr>
              <a:t> a </a:t>
            </a:r>
            <a:r>
              <a:rPr lang="es-CL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itchFamily="2" charset="-79"/>
                <a:cs typeface="Aharoni" pitchFamily="2" charset="-79"/>
              </a:rPr>
              <a:t>present</a:t>
            </a:r>
            <a:endParaRPr lang="es-CL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itchFamily="2" charset="-79"/>
              <a:cs typeface="Aharoni" pitchFamily="2" charset="-79"/>
            </a:endParaRPr>
          </a:p>
          <a:p>
            <a:pPr marL="0" indent="0">
              <a:buNone/>
            </a:pPr>
            <a:endParaRPr lang="es-CL" i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itchFamily="2" charset="-79"/>
              <a:cs typeface="Aharoni" pitchFamily="2" charset="-79"/>
            </a:endParaRPr>
          </a:p>
          <a:p>
            <a:r>
              <a:rPr lang="es-CL" i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itchFamily="2" charset="-79"/>
                <a:cs typeface="Aharoni" pitchFamily="2" charset="-79"/>
              </a:rPr>
              <a:t>Yet</a:t>
            </a:r>
            <a:r>
              <a:rPr lang="es-CL" i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itchFamily="2" charset="-79"/>
                <a:cs typeface="Aharoni" pitchFamily="2" charset="-79"/>
              </a:rPr>
              <a:t>: </a:t>
            </a:r>
            <a:r>
              <a:rPr lang="es-CL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itchFamily="2" charset="-79"/>
                <a:cs typeface="Aharoni" pitchFamily="2" charset="-79"/>
              </a:rPr>
              <a:t>used</a:t>
            </a:r>
            <a:r>
              <a:rPr lang="es-CL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itchFamily="2" charset="-79"/>
                <a:cs typeface="Aharoni" pitchFamily="2" charset="-79"/>
              </a:rPr>
              <a:t> in </a:t>
            </a:r>
            <a:r>
              <a:rPr lang="es-CL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itchFamily="2" charset="-79"/>
                <a:cs typeface="Aharoni" pitchFamily="2" charset="-79"/>
              </a:rPr>
              <a:t>negative</a:t>
            </a:r>
            <a:r>
              <a:rPr lang="es-CL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itchFamily="2" charset="-79"/>
                <a:cs typeface="Aharoni" pitchFamily="2" charset="-79"/>
              </a:rPr>
              <a:t> </a:t>
            </a:r>
            <a:r>
              <a:rPr lang="es-CL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itchFamily="2" charset="-79"/>
                <a:cs typeface="Aharoni" pitchFamily="2" charset="-79"/>
              </a:rPr>
              <a:t>sentences</a:t>
            </a:r>
            <a:r>
              <a:rPr lang="es-CL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itchFamily="2" charset="-79"/>
                <a:cs typeface="Aharoni" pitchFamily="2" charset="-79"/>
              </a:rPr>
              <a:t>  and </a:t>
            </a:r>
            <a:r>
              <a:rPr lang="es-CL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itchFamily="2" charset="-79"/>
                <a:cs typeface="Aharoni" pitchFamily="2" charset="-79"/>
              </a:rPr>
              <a:t>questions</a:t>
            </a:r>
            <a:r>
              <a:rPr lang="es-CL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itchFamily="2" charset="-79"/>
                <a:cs typeface="Aharoni" pitchFamily="2" charset="-79"/>
              </a:rPr>
              <a:t> (final position)</a:t>
            </a:r>
          </a:p>
          <a:p>
            <a:r>
              <a:rPr lang="es-CL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itchFamily="2" charset="-79"/>
                <a:cs typeface="Aharoni" pitchFamily="2" charset="-79"/>
              </a:rPr>
              <a:t>I </a:t>
            </a:r>
            <a:r>
              <a:rPr lang="es-CL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itchFamily="2" charset="-79"/>
                <a:cs typeface="Aharoni" pitchFamily="2" charset="-79"/>
              </a:rPr>
              <a:t>haven’t</a:t>
            </a:r>
            <a:r>
              <a:rPr lang="es-CL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itchFamily="2" charset="-79"/>
                <a:cs typeface="Aharoni" pitchFamily="2" charset="-79"/>
              </a:rPr>
              <a:t> </a:t>
            </a:r>
            <a:r>
              <a:rPr lang="es-CL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itchFamily="2" charset="-79"/>
                <a:cs typeface="Aharoni" pitchFamily="2" charset="-79"/>
              </a:rPr>
              <a:t>bought</a:t>
            </a:r>
            <a:r>
              <a:rPr lang="es-CL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itchFamily="2" charset="-79"/>
                <a:cs typeface="Aharoni" pitchFamily="2" charset="-79"/>
              </a:rPr>
              <a:t> </a:t>
            </a:r>
            <a:r>
              <a:rPr lang="es-CL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itchFamily="2" charset="-79"/>
                <a:cs typeface="Aharoni" pitchFamily="2" charset="-79"/>
              </a:rPr>
              <a:t>your</a:t>
            </a:r>
            <a:r>
              <a:rPr lang="es-CL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itchFamily="2" charset="-79"/>
                <a:cs typeface="Aharoni" pitchFamily="2" charset="-79"/>
              </a:rPr>
              <a:t> </a:t>
            </a:r>
            <a:r>
              <a:rPr lang="es-CL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itchFamily="2" charset="-79"/>
                <a:cs typeface="Aharoni" pitchFamily="2" charset="-79"/>
              </a:rPr>
              <a:t>present</a:t>
            </a:r>
            <a:r>
              <a:rPr lang="es-CL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itchFamily="2" charset="-79"/>
                <a:cs typeface="Aharoni" pitchFamily="2" charset="-79"/>
              </a:rPr>
              <a:t> </a:t>
            </a:r>
            <a:r>
              <a:rPr lang="es-CL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itchFamily="2" charset="-79"/>
                <a:cs typeface="Aharoni" pitchFamily="2" charset="-79"/>
              </a:rPr>
              <a:t>yet</a:t>
            </a:r>
            <a:r>
              <a:rPr lang="es-CL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itchFamily="2" charset="-79"/>
                <a:cs typeface="Aharoni" pitchFamily="2" charset="-79"/>
              </a:rPr>
              <a:t>! </a:t>
            </a:r>
            <a:r>
              <a:rPr lang="es-CL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itchFamily="2" charset="-79"/>
                <a:cs typeface="Aharoni" pitchFamily="2" charset="-79"/>
              </a:rPr>
              <a:t>Sorry</a:t>
            </a:r>
            <a:r>
              <a:rPr lang="es-CL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itchFamily="2" charset="-79"/>
                <a:cs typeface="Aharoni" pitchFamily="2" charset="-79"/>
              </a:rPr>
              <a:t>! </a:t>
            </a:r>
          </a:p>
          <a:p>
            <a:r>
              <a:rPr lang="es-CL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itchFamily="2" charset="-79"/>
                <a:cs typeface="Aharoni" pitchFamily="2" charset="-79"/>
              </a:rPr>
              <a:t>Have</a:t>
            </a:r>
            <a:r>
              <a:rPr lang="es-CL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itchFamily="2" charset="-79"/>
                <a:cs typeface="Aharoni" pitchFamily="2" charset="-79"/>
              </a:rPr>
              <a:t> </a:t>
            </a:r>
            <a:r>
              <a:rPr lang="es-CL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itchFamily="2" charset="-79"/>
                <a:cs typeface="Aharoni" pitchFamily="2" charset="-79"/>
              </a:rPr>
              <a:t>you</a:t>
            </a:r>
            <a:r>
              <a:rPr lang="es-CL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itchFamily="2" charset="-79"/>
                <a:cs typeface="Aharoni" pitchFamily="2" charset="-79"/>
              </a:rPr>
              <a:t> </a:t>
            </a:r>
            <a:r>
              <a:rPr lang="es-CL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itchFamily="2" charset="-79"/>
                <a:cs typeface="Aharoni" pitchFamily="2" charset="-79"/>
              </a:rPr>
              <a:t>bought</a:t>
            </a:r>
            <a:r>
              <a:rPr lang="es-CL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itchFamily="2" charset="-79"/>
                <a:cs typeface="Aharoni" pitchFamily="2" charset="-79"/>
              </a:rPr>
              <a:t> </a:t>
            </a:r>
            <a:r>
              <a:rPr lang="es-CL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itchFamily="2" charset="-79"/>
                <a:cs typeface="Aharoni" pitchFamily="2" charset="-79"/>
              </a:rPr>
              <a:t>my</a:t>
            </a:r>
            <a:r>
              <a:rPr lang="es-CL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itchFamily="2" charset="-79"/>
                <a:cs typeface="Aharoni" pitchFamily="2" charset="-79"/>
              </a:rPr>
              <a:t> </a:t>
            </a:r>
            <a:r>
              <a:rPr lang="es-CL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itchFamily="2" charset="-79"/>
                <a:cs typeface="Aharoni" pitchFamily="2" charset="-79"/>
              </a:rPr>
              <a:t>present</a:t>
            </a:r>
            <a:r>
              <a:rPr lang="es-CL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itchFamily="2" charset="-79"/>
                <a:cs typeface="Aharoni" pitchFamily="2" charset="-79"/>
              </a:rPr>
              <a:t> </a:t>
            </a:r>
            <a:r>
              <a:rPr lang="es-CL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itchFamily="2" charset="-79"/>
                <a:cs typeface="Aharoni" pitchFamily="2" charset="-79"/>
              </a:rPr>
              <a:t>yet</a:t>
            </a:r>
            <a:r>
              <a:rPr lang="es-CL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itchFamily="2" charset="-79"/>
                <a:cs typeface="Aharoni" pitchFamily="2" charset="-79"/>
              </a:rPr>
              <a:t>? </a:t>
            </a:r>
            <a:r>
              <a:rPr lang="es-CL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itchFamily="2" charset="-79"/>
                <a:cs typeface="Aharoni" pitchFamily="2" charset="-79"/>
              </a:rPr>
              <a:t>No…</a:t>
            </a:r>
            <a:endParaRPr lang="es-CL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itchFamily="2" charset="-79"/>
              <a:cs typeface="Aharoni" pitchFamily="2" charset="-79"/>
            </a:endParaRPr>
          </a:p>
        </p:txBody>
      </p:sp>
      <p:pic>
        <p:nvPicPr>
          <p:cNvPr id="2052" name="Picture 4" descr="http://www.acceptingevangelicals.org/wp-content/uploads/2012/12/Christmas-Present-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6160" y="2420888"/>
            <a:ext cx="1876320" cy="1202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://www.charbase.com/images/glyph/12855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48" y="5157192"/>
            <a:ext cx="19050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95830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 err="1" smtClean="0">
                <a:latin typeface="Aharoni" pitchFamily="2" charset="-79"/>
                <a:cs typeface="Aharoni" pitchFamily="2" charset="-79"/>
              </a:rPr>
              <a:t>Expressions</a:t>
            </a:r>
            <a:r>
              <a:rPr lang="es-CL" dirty="0" smtClean="0">
                <a:latin typeface="Aharoni" pitchFamily="2" charset="-79"/>
                <a:cs typeface="Aharoni" pitchFamily="2" charset="-79"/>
              </a:rPr>
              <a:t>: </a:t>
            </a:r>
            <a:r>
              <a:rPr lang="es-CL" dirty="0" err="1" smtClean="0">
                <a:latin typeface="Aharoni" pitchFamily="2" charset="-79"/>
                <a:cs typeface="Aharoni" pitchFamily="2" charset="-79"/>
              </a:rPr>
              <a:t>just</a:t>
            </a:r>
            <a:endParaRPr lang="es-CL" dirty="0"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CL" dirty="0" err="1" smtClean="0">
                <a:latin typeface="Aharoni" pitchFamily="2" charset="-79"/>
                <a:cs typeface="Aharoni" pitchFamily="2" charset="-79"/>
              </a:rPr>
              <a:t>Just</a:t>
            </a:r>
            <a:r>
              <a:rPr lang="es-CL" dirty="0" smtClean="0">
                <a:latin typeface="Aharoni" pitchFamily="2" charset="-79"/>
                <a:cs typeface="Aharoni" pitchFamily="2" charset="-79"/>
              </a:rPr>
              <a:t>: </a:t>
            </a:r>
            <a:r>
              <a:rPr lang="es-CL" dirty="0" err="1" smtClean="0">
                <a:latin typeface="Aharoni" pitchFamily="2" charset="-79"/>
                <a:cs typeface="Aharoni" pitchFamily="2" charset="-79"/>
              </a:rPr>
              <a:t>used</a:t>
            </a:r>
            <a:r>
              <a:rPr lang="es-CL" dirty="0">
                <a:latin typeface="Aharoni" pitchFamily="2" charset="-79"/>
                <a:cs typeface="Aharoni" pitchFamily="2" charset="-79"/>
              </a:rPr>
              <a:t> </a:t>
            </a:r>
            <a:r>
              <a:rPr lang="es-CL" dirty="0" err="1" smtClean="0">
                <a:latin typeface="Aharoni" pitchFamily="2" charset="-79"/>
                <a:cs typeface="Aharoni" pitchFamily="2" charset="-79"/>
              </a:rPr>
              <a:t>to</a:t>
            </a:r>
            <a:r>
              <a:rPr lang="es-CL" dirty="0" smtClean="0">
                <a:latin typeface="Aharoni" pitchFamily="2" charset="-79"/>
                <a:cs typeface="Aharoni" pitchFamily="2" charset="-79"/>
              </a:rPr>
              <a:t> </a:t>
            </a:r>
            <a:r>
              <a:rPr lang="es-CL" dirty="0" err="1" smtClean="0">
                <a:latin typeface="Aharoni" pitchFamily="2" charset="-79"/>
                <a:cs typeface="Aharoni" pitchFamily="2" charset="-79"/>
              </a:rPr>
              <a:t>refer</a:t>
            </a:r>
            <a:r>
              <a:rPr lang="es-CL" dirty="0" smtClean="0">
                <a:latin typeface="Aharoni" pitchFamily="2" charset="-79"/>
                <a:cs typeface="Aharoni" pitchFamily="2" charset="-79"/>
              </a:rPr>
              <a:t> </a:t>
            </a:r>
            <a:r>
              <a:rPr lang="es-CL" dirty="0" err="1" smtClean="0">
                <a:latin typeface="Aharoni" pitchFamily="2" charset="-79"/>
                <a:cs typeface="Aharoni" pitchFamily="2" charset="-79"/>
              </a:rPr>
              <a:t>to</a:t>
            </a:r>
            <a:r>
              <a:rPr lang="es-CL" dirty="0" smtClean="0">
                <a:latin typeface="Aharoni" pitchFamily="2" charset="-79"/>
                <a:cs typeface="Aharoni" pitchFamily="2" charset="-79"/>
              </a:rPr>
              <a:t> </a:t>
            </a:r>
            <a:r>
              <a:rPr lang="es-CL" dirty="0" err="1" smtClean="0">
                <a:latin typeface="Aharoni" pitchFamily="2" charset="-79"/>
                <a:cs typeface="Aharoni" pitchFamily="2" charset="-79"/>
              </a:rPr>
              <a:t>actions</a:t>
            </a:r>
            <a:r>
              <a:rPr lang="es-CL" dirty="0" smtClean="0">
                <a:latin typeface="Aharoni" pitchFamily="2" charset="-79"/>
                <a:cs typeface="Aharoni" pitchFamily="2" charset="-79"/>
              </a:rPr>
              <a:t> </a:t>
            </a:r>
            <a:r>
              <a:rPr lang="es-CL" dirty="0" err="1" smtClean="0">
                <a:latin typeface="Aharoni" pitchFamily="2" charset="-79"/>
                <a:cs typeface="Aharoni" pitchFamily="2" charset="-79"/>
              </a:rPr>
              <a:t>that</a:t>
            </a:r>
            <a:r>
              <a:rPr lang="es-CL" dirty="0" smtClean="0">
                <a:latin typeface="Aharoni" pitchFamily="2" charset="-79"/>
                <a:cs typeface="Aharoni" pitchFamily="2" charset="-79"/>
              </a:rPr>
              <a:t> </a:t>
            </a:r>
            <a:r>
              <a:rPr lang="es-CL" dirty="0" err="1" smtClean="0">
                <a:latin typeface="Aharoni" pitchFamily="2" charset="-79"/>
                <a:cs typeface="Aharoni" pitchFamily="2" charset="-79"/>
              </a:rPr>
              <a:t>happened</a:t>
            </a:r>
            <a:r>
              <a:rPr lang="es-CL" dirty="0" smtClean="0">
                <a:latin typeface="Aharoni" pitchFamily="2" charset="-79"/>
                <a:cs typeface="Aharoni" pitchFamily="2" charset="-79"/>
              </a:rPr>
              <a:t> a short time </a:t>
            </a:r>
            <a:r>
              <a:rPr lang="es-CL" dirty="0" err="1" smtClean="0">
                <a:latin typeface="Aharoni" pitchFamily="2" charset="-79"/>
                <a:cs typeface="Aharoni" pitchFamily="2" charset="-79"/>
              </a:rPr>
              <a:t>ago</a:t>
            </a:r>
            <a:r>
              <a:rPr lang="es-CL" dirty="0" smtClean="0">
                <a:latin typeface="Aharoni" pitchFamily="2" charset="-79"/>
                <a:cs typeface="Aharoni" pitchFamily="2" charset="-79"/>
              </a:rPr>
              <a:t> (</a:t>
            </a:r>
            <a:r>
              <a:rPr lang="es-CL" dirty="0" err="1" smtClean="0">
                <a:latin typeface="Aharoni" pitchFamily="2" charset="-79"/>
                <a:cs typeface="Aharoni" pitchFamily="2" charset="-79"/>
              </a:rPr>
              <a:t>between</a:t>
            </a:r>
            <a:r>
              <a:rPr lang="es-CL" dirty="0" smtClean="0">
                <a:latin typeface="Aharoni" pitchFamily="2" charset="-79"/>
                <a:cs typeface="Aharoni" pitchFamily="2" charset="-79"/>
              </a:rPr>
              <a:t> </a:t>
            </a:r>
            <a:r>
              <a:rPr lang="es-CL" dirty="0" err="1" smtClean="0">
                <a:latin typeface="Aharoni" pitchFamily="2" charset="-79"/>
                <a:cs typeface="Aharoni" pitchFamily="2" charset="-79"/>
              </a:rPr>
              <a:t>have</a:t>
            </a:r>
            <a:r>
              <a:rPr lang="es-CL" dirty="0" smtClean="0">
                <a:latin typeface="Aharoni" pitchFamily="2" charset="-79"/>
                <a:cs typeface="Aharoni" pitchFamily="2" charset="-79"/>
              </a:rPr>
              <a:t> and </a:t>
            </a:r>
            <a:r>
              <a:rPr lang="es-CL" dirty="0" err="1" smtClean="0">
                <a:latin typeface="Aharoni" pitchFamily="2" charset="-79"/>
                <a:cs typeface="Aharoni" pitchFamily="2" charset="-79"/>
              </a:rPr>
              <a:t>participle</a:t>
            </a:r>
            <a:r>
              <a:rPr lang="es-CL" dirty="0" smtClean="0">
                <a:latin typeface="Aharoni" pitchFamily="2" charset="-79"/>
                <a:cs typeface="Aharoni" pitchFamily="2" charset="-79"/>
              </a:rPr>
              <a:t>)</a:t>
            </a:r>
          </a:p>
          <a:p>
            <a:endParaRPr lang="es-CL" dirty="0">
              <a:latin typeface="Aharoni" pitchFamily="2" charset="-79"/>
              <a:cs typeface="Aharoni" pitchFamily="2" charset="-79"/>
            </a:endParaRPr>
          </a:p>
          <a:p>
            <a:r>
              <a:rPr lang="es-CL" dirty="0" err="1" smtClean="0">
                <a:latin typeface="Aharoni" pitchFamily="2" charset="-79"/>
                <a:cs typeface="Aharoni" pitchFamily="2" charset="-79"/>
              </a:rPr>
              <a:t>I’ve</a:t>
            </a:r>
            <a:r>
              <a:rPr lang="es-CL" dirty="0" smtClean="0">
                <a:latin typeface="Aharoni" pitchFamily="2" charset="-79"/>
                <a:cs typeface="Aharoni" pitchFamily="2" charset="-79"/>
              </a:rPr>
              <a:t> </a:t>
            </a:r>
            <a:r>
              <a:rPr lang="es-CL" dirty="0" err="1">
                <a:latin typeface="Aharoni" pitchFamily="2" charset="-79"/>
                <a:cs typeface="Aharoni" pitchFamily="2" charset="-79"/>
              </a:rPr>
              <a:t>j</a:t>
            </a:r>
            <a:r>
              <a:rPr lang="es-CL" dirty="0" err="1" smtClean="0">
                <a:latin typeface="Aharoni" pitchFamily="2" charset="-79"/>
                <a:cs typeface="Aharoni" pitchFamily="2" charset="-79"/>
              </a:rPr>
              <a:t>ust</a:t>
            </a:r>
            <a:r>
              <a:rPr lang="es-CL" dirty="0" smtClean="0">
                <a:latin typeface="Aharoni" pitchFamily="2" charset="-79"/>
                <a:cs typeface="Aharoni" pitchFamily="2" charset="-79"/>
              </a:rPr>
              <a:t> </a:t>
            </a:r>
            <a:r>
              <a:rPr lang="es-CL" dirty="0" err="1" smtClean="0">
                <a:latin typeface="Aharoni" pitchFamily="2" charset="-79"/>
                <a:cs typeface="Aharoni" pitchFamily="2" charset="-79"/>
              </a:rPr>
              <a:t>read</a:t>
            </a:r>
            <a:r>
              <a:rPr lang="es-CL" dirty="0" smtClean="0">
                <a:latin typeface="Aharoni" pitchFamily="2" charset="-79"/>
                <a:cs typeface="Aharoni" pitchFamily="2" charset="-79"/>
              </a:rPr>
              <a:t> </a:t>
            </a:r>
            <a:r>
              <a:rPr lang="es-CL" dirty="0" err="1" smtClean="0">
                <a:latin typeface="Aharoni" pitchFamily="2" charset="-79"/>
                <a:cs typeface="Aharoni" pitchFamily="2" charset="-79"/>
              </a:rPr>
              <a:t>your</a:t>
            </a:r>
            <a:r>
              <a:rPr lang="es-CL" dirty="0" smtClean="0">
                <a:latin typeface="Aharoni" pitchFamily="2" charset="-79"/>
                <a:cs typeface="Aharoni" pitchFamily="2" charset="-79"/>
              </a:rPr>
              <a:t> </a:t>
            </a:r>
            <a:r>
              <a:rPr lang="es-CL" dirty="0" err="1" smtClean="0">
                <a:latin typeface="Aharoni" pitchFamily="2" charset="-79"/>
                <a:cs typeface="Aharoni" pitchFamily="2" charset="-79"/>
              </a:rPr>
              <a:t>book</a:t>
            </a:r>
            <a:r>
              <a:rPr lang="es-CL" dirty="0" smtClean="0">
                <a:latin typeface="Aharoni" pitchFamily="2" charset="-79"/>
                <a:cs typeface="Aharoni" pitchFamily="2" charset="-79"/>
              </a:rPr>
              <a:t>! </a:t>
            </a:r>
            <a:r>
              <a:rPr lang="es-CL" dirty="0" err="1" smtClean="0">
                <a:latin typeface="Aharoni" pitchFamily="2" charset="-79"/>
                <a:cs typeface="Aharoni" pitchFamily="2" charset="-79"/>
              </a:rPr>
              <a:t>It’s</a:t>
            </a:r>
            <a:r>
              <a:rPr lang="es-CL" dirty="0" smtClean="0">
                <a:latin typeface="Aharoni" pitchFamily="2" charset="-79"/>
                <a:cs typeface="Aharoni" pitchFamily="2" charset="-79"/>
              </a:rPr>
              <a:t> </a:t>
            </a:r>
            <a:r>
              <a:rPr lang="es-CL" dirty="0" err="1" smtClean="0">
                <a:latin typeface="Aharoni" pitchFamily="2" charset="-79"/>
                <a:cs typeface="Aharoni" pitchFamily="2" charset="-79"/>
              </a:rPr>
              <a:t>amazing</a:t>
            </a:r>
            <a:r>
              <a:rPr lang="es-CL" dirty="0" smtClean="0">
                <a:latin typeface="Aharoni" pitchFamily="2" charset="-79"/>
                <a:cs typeface="Aharoni" pitchFamily="2" charset="-79"/>
              </a:rPr>
              <a:t>!</a:t>
            </a:r>
          </a:p>
          <a:p>
            <a:r>
              <a:rPr lang="es-CL" dirty="0" err="1" smtClean="0">
                <a:latin typeface="Aharoni" pitchFamily="2" charset="-79"/>
                <a:cs typeface="Aharoni" pitchFamily="2" charset="-79"/>
              </a:rPr>
              <a:t>We’ve</a:t>
            </a:r>
            <a:r>
              <a:rPr lang="es-CL" dirty="0" smtClean="0">
                <a:latin typeface="Aharoni" pitchFamily="2" charset="-79"/>
                <a:cs typeface="Aharoni" pitchFamily="2" charset="-79"/>
              </a:rPr>
              <a:t> </a:t>
            </a:r>
            <a:r>
              <a:rPr lang="es-CL" dirty="0" err="1" smtClean="0">
                <a:latin typeface="Aharoni" pitchFamily="2" charset="-79"/>
                <a:cs typeface="Aharoni" pitchFamily="2" charset="-79"/>
              </a:rPr>
              <a:t>just</a:t>
            </a:r>
            <a:r>
              <a:rPr lang="es-CL" dirty="0" smtClean="0">
                <a:latin typeface="Aharoni" pitchFamily="2" charset="-79"/>
                <a:cs typeface="Aharoni" pitchFamily="2" charset="-79"/>
              </a:rPr>
              <a:t> </a:t>
            </a:r>
            <a:r>
              <a:rPr lang="es-CL" dirty="0" err="1" smtClean="0">
                <a:latin typeface="Aharoni" pitchFamily="2" charset="-79"/>
                <a:cs typeface="Aharoni" pitchFamily="2" charset="-79"/>
              </a:rPr>
              <a:t>watched</a:t>
            </a:r>
            <a:r>
              <a:rPr lang="es-CL" dirty="0" smtClean="0">
                <a:latin typeface="Aharoni" pitchFamily="2" charset="-79"/>
                <a:cs typeface="Aharoni" pitchFamily="2" charset="-79"/>
              </a:rPr>
              <a:t> </a:t>
            </a:r>
            <a:r>
              <a:rPr lang="es-CL" dirty="0" err="1" smtClean="0">
                <a:latin typeface="Aharoni" pitchFamily="2" charset="-79"/>
                <a:cs typeface="Aharoni" pitchFamily="2" charset="-79"/>
              </a:rPr>
              <a:t>that</a:t>
            </a:r>
            <a:r>
              <a:rPr lang="es-CL" dirty="0" smtClean="0">
                <a:latin typeface="Aharoni" pitchFamily="2" charset="-79"/>
                <a:cs typeface="Aharoni" pitchFamily="2" charset="-79"/>
              </a:rPr>
              <a:t> </a:t>
            </a:r>
            <a:r>
              <a:rPr lang="es-CL" dirty="0" err="1" smtClean="0">
                <a:latin typeface="Aharoni" pitchFamily="2" charset="-79"/>
                <a:cs typeface="Aharoni" pitchFamily="2" charset="-79"/>
              </a:rPr>
              <a:t>movie</a:t>
            </a:r>
            <a:r>
              <a:rPr lang="es-CL" dirty="0" smtClean="0">
                <a:latin typeface="Aharoni" pitchFamily="2" charset="-79"/>
                <a:cs typeface="Aharoni" pitchFamily="2" charset="-79"/>
              </a:rPr>
              <a:t>. </a:t>
            </a:r>
            <a:r>
              <a:rPr lang="es-CL" dirty="0" err="1" smtClean="0">
                <a:latin typeface="Aharoni" pitchFamily="2" charset="-79"/>
                <a:cs typeface="Aharoni" pitchFamily="2" charset="-79"/>
              </a:rPr>
              <a:t>Awful</a:t>
            </a:r>
            <a:r>
              <a:rPr lang="es-CL" dirty="0" smtClean="0">
                <a:latin typeface="Aharoni" pitchFamily="2" charset="-79"/>
                <a:cs typeface="Aharoni" pitchFamily="2" charset="-79"/>
              </a:rPr>
              <a:t>!</a:t>
            </a:r>
          </a:p>
          <a:p>
            <a:r>
              <a:rPr lang="es-CL" dirty="0" err="1" smtClean="0">
                <a:latin typeface="Aharoni" pitchFamily="2" charset="-79"/>
                <a:cs typeface="Aharoni" pitchFamily="2" charset="-79"/>
              </a:rPr>
              <a:t>She’s</a:t>
            </a:r>
            <a:r>
              <a:rPr lang="es-CL" dirty="0" smtClean="0">
                <a:latin typeface="Aharoni" pitchFamily="2" charset="-79"/>
                <a:cs typeface="Aharoni" pitchFamily="2" charset="-79"/>
              </a:rPr>
              <a:t> </a:t>
            </a:r>
            <a:r>
              <a:rPr lang="es-CL" dirty="0" err="1" smtClean="0">
                <a:latin typeface="Aharoni" pitchFamily="2" charset="-79"/>
                <a:cs typeface="Aharoni" pitchFamily="2" charset="-79"/>
              </a:rPr>
              <a:t>just</a:t>
            </a:r>
            <a:r>
              <a:rPr lang="es-CL" dirty="0" smtClean="0">
                <a:latin typeface="Aharoni" pitchFamily="2" charset="-79"/>
                <a:cs typeface="Aharoni" pitchFamily="2" charset="-79"/>
              </a:rPr>
              <a:t> </a:t>
            </a:r>
            <a:r>
              <a:rPr lang="es-CL" dirty="0" err="1" smtClean="0">
                <a:latin typeface="Aharoni" pitchFamily="2" charset="-79"/>
                <a:cs typeface="Aharoni" pitchFamily="2" charset="-79"/>
              </a:rPr>
              <a:t>called</a:t>
            </a:r>
            <a:r>
              <a:rPr lang="es-CL" dirty="0" smtClean="0">
                <a:latin typeface="Aharoni" pitchFamily="2" charset="-79"/>
                <a:cs typeface="Aharoni" pitchFamily="2" charset="-79"/>
              </a:rPr>
              <a:t> me! </a:t>
            </a:r>
          </a:p>
          <a:p>
            <a:endParaRPr lang="es-CL" dirty="0"/>
          </a:p>
        </p:txBody>
      </p:sp>
      <p:pic>
        <p:nvPicPr>
          <p:cNvPr id="3074" name="Picture 2" descr="https://pbs.twimg.com/media/BrpxylRIcAAXLHz.jpg:lar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4803224"/>
            <a:ext cx="2342302" cy="1809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01059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29</TotalTime>
  <Words>185</Words>
  <Application>Microsoft Office PowerPoint</Application>
  <PresentationFormat>Presentación en pantalla (4:3)</PresentationFormat>
  <Paragraphs>29</Paragraphs>
  <Slides>4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4</vt:i4>
      </vt:variant>
    </vt:vector>
  </HeadingPairs>
  <TitlesOfParts>
    <vt:vector size="5" baseType="lpstr">
      <vt:lpstr>Tema de Office</vt:lpstr>
      <vt:lpstr>Present Perfect Tense</vt:lpstr>
      <vt:lpstr>Presentación de PowerPoint</vt:lpstr>
      <vt:lpstr>Expressions: already and yet</vt:lpstr>
      <vt:lpstr>Expressions: just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 Perfect Tense</dc:title>
  <dc:creator>Patricia Pérez</dc:creator>
  <cp:lastModifiedBy>Patricia Pérez</cp:lastModifiedBy>
  <cp:revision>3</cp:revision>
  <dcterms:created xsi:type="dcterms:W3CDTF">2015-08-05T23:32:25Z</dcterms:created>
  <dcterms:modified xsi:type="dcterms:W3CDTF">2015-08-06T00:01:31Z</dcterms:modified>
</cp:coreProperties>
</file>