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F0F48C-CA43-405A-9972-400A01838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D40BA0-7614-43BA-B51A-29F8B5D4E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1A32EA-F7D3-4323-AB15-C8F78F04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67AE43-E78E-4FCB-A94C-A63B0A4F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03FF35-3E4D-44D9-82AE-10C08CD9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975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7248A-9AC9-4512-9BA2-DF1E5B98E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77BF76-563A-433E-9987-7175C206E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BD30DB-10B7-49E3-AEBD-D8CD8F8A7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905DC6-E0EC-4CC3-86B8-A682AEE36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1ED342-301C-4951-BE03-BF60949A0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9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1837D9-CA1F-4D4F-8AF5-4131AEAAE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24830C-871E-47C4-93EC-688CCEBFC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58BEF-837B-4245-95E4-3FB6C47D7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79B2FA-B8BD-4330-8E49-6AD9BD66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A649CA-2F62-4593-ACCF-262E1D98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054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68DBD-1CCB-45A2-93D4-244823665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29736A-C5D6-4C9C-AF60-F4EF420E2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985B50-ABE0-4F05-9EE6-248F6CE4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FDD5B5-3D0C-41A9-8B1F-176BCBD4C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21A8D6-FDE9-4EB3-990F-6D9B35C68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32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92066-0A2B-4396-A70D-9B479A01C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3C42CD-8A88-4324-83C9-C105AF943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7325D4-4E6E-45B0-A3F3-F72B5E13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3877DB-F51A-482C-8BC8-5869959A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6793D2-A068-409D-862A-7D3DF5DB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45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5818D-B6B5-45D1-B627-F16AC4C8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2C5A58-686C-4404-B2C3-A12412B7F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B4C435-75AC-4A65-9BBE-1F9ED26D5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30AFD7-19A6-4DD2-87B9-9DCD5784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9F6D91-ADF7-4893-970C-B185D7A19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763BB6-F0ED-4D36-B7D0-4048B4D4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43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32E68-8F33-4F31-93AC-979DBA865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BD928A-EAAF-4D6E-8293-F51D20AFD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4D0B32-B507-4CAA-AACA-C5768B982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39C40C1-3469-4FAC-B606-1A393086B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3DDAA1-9563-4554-85B8-275FE7200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F7D8CA-F2AA-41A2-B44C-182E0ABB3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44C077-9D19-48C7-B7CE-5743F3E0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59364E-C66A-440C-8E0F-6089E620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792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09F92-5CFA-470A-9F20-D23E84A7D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FE2C0B-08AF-400B-9A71-690E97A9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14889F-7DA0-4166-86A0-59C9DE6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ADA34C-622A-49C7-8BE7-DB1D356D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298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3123DA9-5B30-47E8-9172-9CB757CBA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9A9132-AAA2-42D6-B9EA-F2B3C989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F80C50-01B0-403F-A8C2-26EEA076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3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A96F6D-1A02-4C2C-B89C-50830CEC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DEF4B8-29EC-4848-A2AF-95205AF53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53081A-26BF-44EF-A433-AF2D80889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DBDE4B-AFB1-4CD0-8D71-46ABDA7A8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4298DE-D6BD-4A19-B1CB-2FD3B105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B5C80C-55F0-4F08-8237-5BC68F2E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14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1A0DD2-CF88-4390-868B-D77EE4344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F8CC99-D523-43D5-B233-3B92BA5F8B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10251A-26F9-43ED-B3A2-056A011C4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33FAA8-73A3-4F16-B151-5A92C26B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73798B-C64E-4640-B6D3-4DB9B403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EE6B56-8831-410F-87A6-2D9E46BA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79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C20504-60F8-47D7-A80E-2FF3E23D6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32BA98-2806-4F75-B589-73645950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195F56-73EA-4754-A57F-1FA67FEB0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281E2-5AF6-4C9C-9B36-DCAD801A3247}" type="datetimeFigureOut">
              <a:rPr lang="es-CL" smtClean="0"/>
              <a:t>20-08-2019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D9D377-288A-4986-A813-F22B134CA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BD4D95-4E9F-41FC-B5BC-48C1F3B0A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64092-FF9A-4FE2-AE94-AD85921E1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53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BB1A3-4B83-4899-A1B5-13C3DBC5AB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09171C-8428-42E6-B7F9-7FE4A07C2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326EA4-1DAD-4644-8EF1-0ADD9F049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0"/>
            <a:ext cx="109061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068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2605E-86ED-45F6-ACFE-9F0A8DAFE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1E526D-876A-41A6-AC43-D8F33CAE2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9FEE052-CDE9-483C-A867-937019421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0"/>
            <a:ext cx="6111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75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A235DC-70EB-4E2F-853B-CD5398EF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8C8EC-9A8E-42E2-93D2-9AE935458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9759CE4-93F0-4673-BAF9-2CBC464DB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0"/>
            <a:ext cx="102568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9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37C3B-E665-4713-96E5-08671A0D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6356832B-B19E-4895-A56F-087D7062E9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043" y="0"/>
            <a:ext cx="6351214" cy="683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83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6C969-DAE7-4BFD-B6FD-90A7BFF3A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81F9C-8A5D-4F4C-A1C7-57B9817A6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2B6C045-EDB6-40AC-8B5C-2D9A9F1EB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959" y="116798"/>
            <a:ext cx="5084082" cy="666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417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Ariel Arevalo</dc:creator>
  <cp:lastModifiedBy>Ariel Arevalo</cp:lastModifiedBy>
  <cp:revision>1</cp:revision>
  <dcterms:created xsi:type="dcterms:W3CDTF">2019-08-21T01:31:22Z</dcterms:created>
  <dcterms:modified xsi:type="dcterms:W3CDTF">2019-08-21T01:36:17Z</dcterms:modified>
</cp:coreProperties>
</file>