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 de contextualización para la prueba de lectura(</a:t>
            </a:r>
            <a:r>
              <a:rPr lang="es-CL" dirty="0" err="1" smtClean="0"/>
              <a:t>ev.formativa</a:t>
            </a:r>
            <a:r>
              <a:rPr lang="es-CL" smtClean="0"/>
              <a:t>)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CL" dirty="0" smtClean="0"/>
              <a:t>EL CLUB DE LOS QUE SOBRAN</a:t>
            </a:r>
          </a:p>
          <a:p>
            <a:pPr algn="ctr"/>
            <a:r>
              <a:rPr lang="es-CL" dirty="0" smtClean="0"/>
              <a:t>LUIS EMILIO GUZMÁN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PERSONAJES de la obra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El chuña- Juan Agustín Pérez-Ricardo Pérez-</a:t>
            </a:r>
            <a:r>
              <a:rPr lang="es-CL" sz="3600" dirty="0" err="1" smtClean="0"/>
              <a:t>DonJuan</a:t>
            </a:r>
            <a:r>
              <a:rPr lang="es-CL" sz="3600" dirty="0" smtClean="0"/>
              <a:t> Carrasco-Meche y Raúl-Dominga-Pablo Escobar-Sebastián </a:t>
            </a:r>
            <a:r>
              <a:rPr lang="es-CL" sz="3600" dirty="0" err="1" smtClean="0"/>
              <a:t>Ortúzar</a:t>
            </a:r>
            <a:r>
              <a:rPr lang="es-CL" sz="3600" dirty="0" smtClean="0"/>
              <a:t>-Gabriel Escobar-Don Juan (el tano)-Rosa Campusano-Rodolfo </a:t>
            </a:r>
            <a:r>
              <a:rPr lang="es-CL" sz="3600" dirty="0" err="1" smtClean="0"/>
              <a:t>Ortúzar</a:t>
            </a:r>
            <a:r>
              <a:rPr lang="es-CL" sz="3600" dirty="0" smtClean="0"/>
              <a:t>-Horacio y Daniela- </a:t>
            </a:r>
            <a:r>
              <a:rPr lang="es-CL" sz="3600" dirty="0" err="1" smtClean="0"/>
              <a:t>Leo,Ramón</a:t>
            </a:r>
            <a:r>
              <a:rPr lang="es-CL" sz="3600" dirty="0" smtClean="0"/>
              <a:t> y Old </a:t>
            </a:r>
            <a:r>
              <a:rPr lang="es-CL" sz="3600" dirty="0" err="1" smtClean="0"/>
              <a:t>school</a:t>
            </a:r>
            <a:r>
              <a:rPr lang="es-CL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19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Actividad:Escriba</a:t>
            </a:r>
            <a:r>
              <a:rPr lang="es-CL" dirty="0" smtClean="0"/>
              <a:t> una síntesis de la </a:t>
            </a:r>
            <a:r>
              <a:rPr lang="es-CL" dirty="0" err="1" smtClean="0"/>
              <a:t>obra,considerando</a:t>
            </a:r>
            <a:r>
              <a:rPr lang="es-CL" dirty="0" smtClean="0"/>
              <a:t> las siguientes actividades: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1.-Realice un esquema JERÁRQUICO de personajes, estableciendo las relaciones que se producen entre ellos. Comience con el PROTAGONISTA.</a:t>
            </a:r>
          </a:p>
          <a:p>
            <a:r>
              <a:rPr lang="es-CL" dirty="0" smtClean="0"/>
              <a:t>2.-ESCRIBA una secuencia de los ACONTECIMIENTOS más RELEVANTES de la historia.</a:t>
            </a:r>
          </a:p>
          <a:p>
            <a:r>
              <a:rPr lang="es-CL" dirty="0" smtClean="0"/>
              <a:t>3.-SEÑALE y EXPLIQUE cual es el CONFLICTO planteado en el texto y cómo se desarrolla.</a:t>
            </a:r>
          </a:p>
          <a:p>
            <a:r>
              <a:rPr lang="es-CL" dirty="0" smtClean="0"/>
              <a:t>4.-INDIQUE a los menos tres temas que usted considere SIGNIFICATIVOS presentados en el texto leído.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108</TotalTime>
  <Words>132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Berlín</vt:lpstr>
      <vt:lpstr>Actividad de contextualización para la prueba de lectura(ev.formativa)</vt:lpstr>
      <vt:lpstr>PERSONAJES de la obra</vt:lpstr>
      <vt:lpstr>Actividad:Escriba una síntesis de la obra,considerando las siguientes actividades: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8</cp:revision>
  <dcterms:created xsi:type="dcterms:W3CDTF">2020-03-12T11:37:11Z</dcterms:created>
  <dcterms:modified xsi:type="dcterms:W3CDTF">2020-03-12T15:18:30Z</dcterms:modified>
</cp:coreProperties>
</file>