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21FFDE-268E-4951-9F42-38822D654493}" type="datetimeFigureOut">
              <a:rPr lang="es-CL" smtClean="0"/>
              <a:pPr/>
              <a:t>11-01-2017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C1DAD9-120C-4F15-907E-A03D0B8FC07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Datos del autor de la novela:</a:t>
            </a:r>
          </a:p>
          <a:p>
            <a:r>
              <a:rPr lang="es-CL" b="1" u="sng" dirty="0" smtClean="0"/>
              <a:t>Bibiana y su mundo</a:t>
            </a:r>
            <a:endParaRPr lang="es-CL" b="1" u="sng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b="1" dirty="0" smtClean="0"/>
              <a:t>José Luis </a:t>
            </a:r>
            <a:r>
              <a:rPr lang="es-CL" sz="6000" b="1" dirty="0" err="1" smtClean="0"/>
              <a:t>Olaizola</a:t>
            </a:r>
            <a:endParaRPr lang="es-CL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Actividad</a:t>
            </a:r>
            <a:endParaRPr lang="es-CL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60040" y="1447800"/>
            <a:ext cx="7772400" cy="5005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2800" dirty="0" smtClean="0"/>
              <a:t>La siguiente actividad te permitirá recordar los hechos narrados al momento de rendir la prueba de lectura domiciliaria.</a:t>
            </a:r>
          </a:p>
          <a:p>
            <a:pPr algn="just">
              <a:buNone/>
            </a:pPr>
            <a:endParaRPr lang="es-CL" sz="2800" dirty="0" smtClean="0"/>
          </a:p>
          <a:p>
            <a:pPr marL="514350" indent="-514350" algn="just">
              <a:buAutoNum type="alphaLcParenR"/>
            </a:pPr>
            <a:r>
              <a:rPr lang="es-CL" sz="2800" dirty="0" smtClean="0"/>
              <a:t>Señala cuando comienza el conflicto del relato y cuando termina.</a:t>
            </a:r>
          </a:p>
          <a:p>
            <a:pPr marL="514350" indent="-514350" algn="just">
              <a:buAutoNum type="alphaLcParenR"/>
            </a:pPr>
            <a:r>
              <a:rPr lang="es-CL" sz="2800" dirty="0" smtClean="0"/>
              <a:t>Menciona al menos dos características físicas y dos características sicológicas de Bibiana</a:t>
            </a:r>
          </a:p>
          <a:p>
            <a:pPr marL="514350" indent="-514350" algn="just">
              <a:buAutoNum type="alphaLcParenR"/>
            </a:pPr>
            <a:r>
              <a:rPr lang="es-CL" sz="2800" dirty="0" smtClean="0"/>
              <a:t>Pregunta personal: ¿Crees que el padre de Bibiana merecía tener a su hija a su lado, nuevamente?</a:t>
            </a:r>
          </a:p>
          <a:p>
            <a:pPr marL="514350" indent="-514350">
              <a:buAutoNum type="alphaLcParenR"/>
            </a:pP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para josé luis olaiz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496944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´José Luis </a:t>
            </a:r>
            <a:r>
              <a:rPr lang="es-CL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Olaizola</a:t>
            </a:r>
            <a:r>
              <a:rPr lang="es-C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un escritor español. Nació en San Sebastián en 1927. Estudió Derecho y ejerció como abogado por más de 14 años. Sin embargo, su pasión  siempre fue la literatura, a la que se dedicó luego de abandonar la profesión para la que estudió.</a:t>
            </a:r>
            <a:endParaRPr lang="es-C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 descr="Resultado de imagen para josé olaiz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2808312" cy="2808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147248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A lo largo de su vida no sólo se ha dedicado a escribir novela y a ejercer como abogado, sino también una tradición de parte de su familia: a remar, y no sólo como aficionado, sino de manera casi profesional, pues participó en diversos campeonatos en España.</a:t>
            </a:r>
            <a:endParaRPr lang="es-CL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 descr="Resultado de imagen para remo depor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0699" y="4434595"/>
            <a:ext cx="2825477" cy="187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694184"/>
            <a:ext cx="4968552" cy="5759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 publicado una gran variedad de libros (cerca de setenta). De los géneros que más ha publicado se encuentra: novela (dirigida a adultos como a niños) y ensayos de carácter histórico. </a:t>
            </a:r>
            <a:endParaRPr lang="es-CL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46" name="AutoShape 2" descr="Resultado de imagen para josé olaizola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148" name="Picture 4" descr="Resultado de imagen para josé olaizola ensay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0188" y="908720"/>
            <a:ext cx="289350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808312"/>
            <a:ext cx="5256584" cy="36450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En la actualidad es el Presidente de “Somos Uno”, ONG que se dedica a </a:t>
            </a:r>
            <a:r>
              <a:rPr lang="es-CL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s-CL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combatir el abuso infantil contra menores en Tailandia.</a:t>
            </a:r>
            <a:endParaRPr lang="es-CL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692696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 dedicación hacia los niños no sólo se ve reflejado en los libros que ha dedicado a este público, sino también en aspectos políticos.</a:t>
            </a:r>
            <a:endParaRPr lang="es-CL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2" name="AutoShape 2" descr="Resultado de imagen para josé olaizola ensa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126" name="Picture 6" descr="Resultado de imagen para somos uno 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5" y="2921098"/>
            <a:ext cx="2736304" cy="2812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6024" y="1161256"/>
            <a:ext cx="8060432" cy="4572000"/>
          </a:xfrm>
        </p:spPr>
        <p:txBody>
          <a:bodyPr/>
          <a:lstStyle/>
          <a:p>
            <a:pPr>
              <a:buNone/>
            </a:pPr>
            <a:r>
              <a:rPr lang="es-CL" sz="3200" b="1" dirty="0" smtClean="0"/>
              <a:t>Algunas de sus obras son:</a:t>
            </a:r>
          </a:p>
          <a:p>
            <a:pPr marL="514350" indent="-514350">
              <a:buAutoNum type="alphaLcParenR"/>
            </a:pPr>
            <a:r>
              <a:rPr lang="es-CL" sz="3200" b="1" dirty="0" smtClean="0"/>
              <a:t>Bibiana y su mundo</a:t>
            </a:r>
          </a:p>
          <a:p>
            <a:pPr marL="514350" indent="-514350">
              <a:buAutoNum type="alphaLcParenR"/>
            </a:pPr>
            <a:r>
              <a:rPr lang="es-CL" sz="3200" b="1" dirty="0" smtClean="0"/>
              <a:t>El secreto de Gabriela</a:t>
            </a:r>
          </a:p>
          <a:p>
            <a:pPr marL="514350" indent="-514350">
              <a:buAutoNum type="alphaLcParenR"/>
            </a:pPr>
            <a:r>
              <a:rPr lang="es-CL" sz="3200" b="1" dirty="0" smtClean="0"/>
              <a:t>La sombra del castillo</a:t>
            </a:r>
          </a:p>
          <a:p>
            <a:pPr marL="514350" indent="-514350">
              <a:buAutoNum type="alphaLcParenR"/>
            </a:pPr>
            <a:r>
              <a:rPr lang="es-CL" sz="3200" b="1" dirty="0" smtClean="0"/>
              <a:t>El valle del silencio</a:t>
            </a:r>
          </a:p>
          <a:p>
            <a:pPr marL="514350" indent="-514350">
              <a:buAutoNum type="alphaLcParenR"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098" name="Picture 2" descr="Resultado de imagen para el secreto de gabrie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20688"/>
            <a:ext cx="2804319" cy="4256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64096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3200" b="1" dirty="0" smtClean="0"/>
              <a:t>Algunos de los premios que ha recibido son:</a:t>
            </a:r>
          </a:p>
          <a:p>
            <a:pPr algn="just">
              <a:buNone/>
            </a:pPr>
            <a:r>
              <a:rPr lang="es-CL" sz="3200" b="1" dirty="0" smtClean="0"/>
              <a:t> </a:t>
            </a:r>
          </a:p>
          <a:p>
            <a:pPr marL="514350" indent="-514350" algn="just">
              <a:buAutoNum type="alphaLcParenR"/>
            </a:pPr>
            <a:r>
              <a:rPr lang="es-CL" sz="3200" b="1" dirty="0" smtClean="0"/>
              <a:t>Premio Barco de Vapor (1982)</a:t>
            </a:r>
          </a:p>
          <a:p>
            <a:pPr marL="514350" indent="-514350" algn="just">
              <a:buAutoNum type="alphaLcParenR"/>
            </a:pPr>
            <a:r>
              <a:rPr lang="es-CL" sz="3200" b="1" dirty="0" smtClean="0"/>
              <a:t>Grand </a:t>
            </a:r>
            <a:r>
              <a:rPr lang="es-CL" sz="3200" b="1" dirty="0" err="1" smtClean="0"/>
              <a:t>Prix</a:t>
            </a:r>
            <a:r>
              <a:rPr lang="es-CL" sz="3200" b="1" dirty="0" smtClean="0"/>
              <a:t> de la </a:t>
            </a:r>
            <a:r>
              <a:rPr lang="es-CL" sz="3200" b="1" dirty="0" err="1" smtClean="0"/>
              <a:t>Academie</a:t>
            </a:r>
            <a:r>
              <a:rPr lang="es-CL" sz="3200" b="1" dirty="0" smtClean="0"/>
              <a:t> des </a:t>
            </a:r>
            <a:r>
              <a:rPr lang="es-CL" sz="3200" b="1" dirty="0" err="1" smtClean="0"/>
              <a:t>Lecteurs</a:t>
            </a:r>
            <a:r>
              <a:rPr lang="es-CL" sz="3200" b="1" dirty="0" smtClean="0"/>
              <a:t> (1988)</a:t>
            </a:r>
          </a:p>
          <a:p>
            <a:pPr marL="514350" indent="-514350" algn="just">
              <a:buAutoNum type="alphaLcParenR"/>
            </a:pPr>
            <a:r>
              <a:rPr lang="es-CL" sz="3200" b="1" dirty="0" err="1" smtClean="0"/>
              <a:t>Prix</a:t>
            </a:r>
            <a:r>
              <a:rPr lang="es-CL" sz="3200" b="1" dirty="0" smtClean="0"/>
              <a:t> </a:t>
            </a:r>
            <a:r>
              <a:rPr lang="es-CL" sz="3200" b="1" dirty="0" err="1" smtClean="0"/>
              <a:t>Littéraire</a:t>
            </a:r>
            <a:r>
              <a:rPr lang="es-CL" sz="3200" b="1" dirty="0" smtClean="0"/>
              <a:t> de </a:t>
            </a:r>
            <a:r>
              <a:rPr lang="es-CL" sz="3200" b="1" dirty="0" err="1" smtClean="0"/>
              <a:t>Bourran</a:t>
            </a:r>
            <a:r>
              <a:rPr lang="es-CL" sz="3200" b="1" dirty="0" smtClean="0"/>
              <a:t> (1992)</a:t>
            </a:r>
          </a:p>
          <a:p>
            <a:pPr marL="514350" indent="-514350" algn="just">
              <a:buAutoNum type="alphaLcParenR"/>
            </a:pPr>
            <a:r>
              <a:rPr lang="es-CL" sz="3200" b="1" dirty="0" smtClean="0"/>
              <a:t>Premio </a:t>
            </a:r>
            <a:r>
              <a:rPr lang="es-CL" sz="3200" b="1" dirty="0" err="1" smtClean="0"/>
              <a:t>Troa</a:t>
            </a:r>
            <a:r>
              <a:rPr lang="es-CL" sz="3200" b="1" dirty="0" smtClean="0"/>
              <a:t> (2012) </a:t>
            </a:r>
            <a:endParaRPr lang="es-CL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VOCABULARIO</a:t>
            </a:r>
            <a:endParaRPr lang="es-CL" b="1" u="sng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67544" y="1988840"/>
          <a:ext cx="8291512" cy="338638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45756"/>
                <a:gridCol w="4145756"/>
              </a:tblGrid>
              <a:tr h="717057">
                <a:tc>
                  <a:txBody>
                    <a:bodyPr/>
                    <a:lstStyle/>
                    <a:p>
                      <a:pPr marL="514350" indent="-514350" algn="just">
                        <a:buAutoNum type="arabicParenR"/>
                      </a:pPr>
                      <a:r>
                        <a:rPr lang="es-CL" sz="28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Procurar</a:t>
                      </a:r>
                      <a:endParaRPr lang="es-CL" sz="28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6) Angustia</a:t>
                      </a:r>
                      <a:endParaRPr lang="es-CL" sz="28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057"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2) Consolar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7) Desigual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057"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3) Estremecer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8) Cautela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116"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4) Fascinar</a:t>
                      </a:r>
                      <a:r>
                        <a:rPr lang="es-CL" sz="2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9) Desacostumbrar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057"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5) Compasión</a:t>
                      </a:r>
                      <a:r>
                        <a:rPr lang="es-CL" sz="2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10) Insólito</a:t>
                      </a:r>
                      <a:endParaRPr lang="es-CL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</TotalTime>
  <Words>365</Words>
  <Application>Microsoft Office PowerPoint</Application>
  <PresentationFormat>Presentación en pantalla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Equidad</vt:lpstr>
      <vt:lpstr>José Luis Olaizola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VOCABULARIO</vt:lpstr>
      <vt:lpstr>Actividad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C.S Lewis</dc:title>
  <dc:creator>mi compu</dc:creator>
  <cp:lastModifiedBy>COORDEB</cp:lastModifiedBy>
  <cp:revision>25</cp:revision>
  <dcterms:created xsi:type="dcterms:W3CDTF">2016-12-27T13:11:13Z</dcterms:created>
  <dcterms:modified xsi:type="dcterms:W3CDTF">2017-01-11T19:20:35Z</dcterms:modified>
</cp:coreProperties>
</file>