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3" r:id="rId6"/>
    <p:sldId id="261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80" autoAdjust="0"/>
    <p:restoredTop sz="94660"/>
  </p:normalViewPr>
  <p:slideViewPr>
    <p:cSldViewPr>
      <p:cViewPr varScale="1">
        <p:scale>
          <a:sx n="52" d="100"/>
          <a:sy n="52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8280F9-B039-45C3-A161-77D41A106474}" type="datetimeFigureOut">
              <a:rPr lang="es-CL" smtClean="0"/>
              <a:pPr/>
              <a:t>28-03-2017</a:t>
            </a:fld>
            <a:endParaRPr lang="es-CL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ED27A7D-D701-4E8E-93D6-0E40CC98760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280F9-B039-45C3-A161-77D41A106474}" type="datetimeFigureOut">
              <a:rPr lang="es-CL" smtClean="0"/>
              <a:pPr/>
              <a:t>28-03-2017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27A7D-D701-4E8E-93D6-0E40CC98760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280F9-B039-45C3-A161-77D41A106474}" type="datetimeFigureOut">
              <a:rPr lang="es-CL" smtClean="0"/>
              <a:pPr/>
              <a:t>28-03-2017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27A7D-D701-4E8E-93D6-0E40CC98760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280F9-B039-45C3-A161-77D41A106474}" type="datetimeFigureOut">
              <a:rPr lang="es-CL" smtClean="0"/>
              <a:pPr/>
              <a:t>28-03-2017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27A7D-D701-4E8E-93D6-0E40CC987603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280F9-B039-45C3-A161-77D41A106474}" type="datetimeFigureOut">
              <a:rPr lang="es-CL" smtClean="0"/>
              <a:pPr/>
              <a:t>28-03-2017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27A7D-D701-4E8E-93D6-0E40CC987603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280F9-B039-45C3-A161-77D41A106474}" type="datetimeFigureOut">
              <a:rPr lang="es-CL" smtClean="0"/>
              <a:pPr/>
              <a:t>28-03-2017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27A7D-D701-4E8E-93D6-0E40CC987603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280F9-B039-45C3-A161-77D41A106474}" type="datetimeFigureOut">
              <a:rPr lang="es-CL" smtClean="0"/>
              <a:pPr/>
              <a:t>28-03-2017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27A7D-D701-4E8E-93D6-0E40CC98760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280F9-B039-45C3-A161-77D41A106474}" type="datetimeFigureOut">
              <a:rPr lang="es-CL" smtClean="0"/>
              <a:pPr/>
              <a:t>28-03-2017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27A7D-D701-4E8E-93D6-0E40CC987603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8280F9-B039-45C3-A161-77D41A106474}" type="datetimeFigureOut">
              <a:rPr lang="es-CL" smtClean="0"/>
              <a:pPr/>
              <a:t>28-03-2017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27A7D-D701-4E8E-93D6-0E40CC98760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8280F9-B039-45C3-A161-77D41A106474}" type="datetimeFigureOut">
              <a:rPr lang="es-CL" smtClean="0"/>
              <a:pPr/>
              <a:t>28-03-2017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ED27A7D-D701-4E8E-93D6-0E40CC98760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8280F9-B039-45C3-A161-77D41A106474}" type="datetimeFigureOut">
              <a:rPr lang="es-CL" smtClean="0"/>
              <a:pPr/>
              <a:t>28-03-2017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ED27A7D-D701-4E8E-93D6-0E40CC987603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8280F9-B039-45C3-A161-77D41A106474}" type="datetimeFigureOut">
              <a:rPr lang="es-CL" smtClean="0"/>
              <a:pPr/>
              <a:t>28-03-2017</a:t>
            </a:fld>
            <a:endParaRPr lang="es-CL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CL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ED27A7D-D701-4E8E-93D6-0E40CC987603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olegiomontedeasis.cl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Instructivo acceso a </a:t>
            </a:r>
            <a:r>
              <a:rPr lang="es-ES_tradnl" dirty="0" err="1" smtClean="0"/>
              <a:t>NotasNet</a:t>
            </a:r>
            <a:r>
              <a:rPr lang="es-ES_tradnl" dirty="0" smtClean="0"/>
              <a:t> – </a:t>
            </a:r>
            <a:r>
              <a:rPr lang="es-ES_tradnl" dirty="0" err="1" smtClean="0"/>
              <a:t>SyscolWeb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smtClean="0"/>
              <a:t>Colegio Monte de Asís </a:t>
            </a:r>
          </a:p>
          <a:p>
            <a:r>
              <a:rPr lang="es-ES_tradnl" dirty="0" smtClean="0"/>
              <a:t>2017</a:t>
            </a:r>
            <a:endParaRPr lang="es-C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5214974" cy="1368152"/>
          </a:xfrm>
        </p:spPr>
        <p:txBody>
          <a:bodyPr>
            <a:no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s-ES_tradnl" sz="2300" dirty="0" smtClean="0">
                <a:solidFill>
                  <a:schemeClr val="tx1"/>
                </a:solidFill>
                <a:effectLst/>
              </a:rPr>
              <a:t>Ingresar en la página web del colegio:</a:t>
            </a:r>
            <a:br>
              <a:rPr lang="es-ES_tradnl" sz="2300" dirty="0" smtClean="0">
                <a:solidFill>
                  <a:schemeClr val="tx1"/>
                </a:solidFill>
                <a:effectLst/>
              </a:rPr>
            </a:br>
            <a:r>
              <a:rPr lang="es-ES_tradnl" sz="2300" dirty="0" smtClean="0">
                <a:solidFill>
                  <a:srgbClr val="FFFF00"/>
                </a:solidFill>
                <a:effectLst/>
                <a:hlinkClick r:id="rId2"/>
              </a:rPr>
              <a:t>www.colegiomontedeasis.cl</a:t>
            </a:r>
            <a:endParaRPr lang="es-CL" sz="2300" dirty="0" smtClean="0">
              <a:solidFill>
                <a:srgbClr val="FFFF00"/>
              </a:solidFill>
              <a:effectLst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28596" y="1785926"/>
            <a:ext cx="3008313" cy="9957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Seleccionar la opción del menú</a:t>
            </a:r>
            <a:r>
              <a:rPr lang="es-ES_tradnl" sz="2000" b="1" dirty="0" smtClean="0">
                <a:latin typeface="+mj-lt"/>
                <a:ea typeface="+mj-ea"/>
                <a:cs typeface="+mj-cs"/>
              </a:rPr>
              <a:t>:</a:t>
            </a:r>
          </a:p>
          <a:p>
            <a:pPr marL="914400" lvl="1" indent="-457200">
              <a:spcBef>
                <a:spcPct val="0"/>
              </a:spcBef>
            </a:pPr>
            <a:r>
              <a:rPr kumimoji="0" lang="es-ES_tradnl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 Rendimiento.</a:t>
            </a:r>
            <a:endParaRPr kumimoji="0" lang="es-C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428596" y="2786058"/>
            <a:ext cx="3008313" cy="10677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Seleccionar la opción del menú</a:t>
            </a:r>
            <a:r>
              <a:rPr lang="es-ES_tradnl" sz="2000" b="1" dirty="0" smtClean="0">
                <a:latin typeface="+mj-lt"/>
                <a:ea typeface="+mj-ea"/>
                <a:cs typeface="+mj-cs"/>
              </a:rPr>
              <a:t>:</a:t>
            </a:r>
          </a:p>
          <a:p>
            <a:pPr marL="914400" lvl="1" indent="-457200">
              <a:spcBef>
                <a:spcPct val="0"/>
              </a:spcBef>
            </a:pPr>
            <a:r>
              <a:rPr kumimoji="0" lang="es-ES_tradnl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 Rendimiento</a:t>
            </a:r>
            <a:endParaRPr kumimoji="0" lang="es-C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428596" y="3857628"/>
            <a:ext cx="3008313" cy="8516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 startAt="4"/>
              <a:tabLst/>
              <a:defRPr/>
            </a:pP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Hacer clic en el icono: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2000" b="1" noProof="0" dirty="0" smtClean="0">
                <a:latin typeface="+mj-lt"/>
                <a:ea typeface="+mj-ea"/>
                <a:cs typeface="+mj-cs"/>
              </a:rPr>
              <a:t>	NOTASNET</a:t>
            </a:r>
            <a:endParaRPr kumimoji="0" lang="es-CL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27187" t="12500" r="26406" b="11666"/>
          <a:stretch>
            <a:fillRect/>
          </a:stretch>
        </p:blipFill>
        <p:spPr bwMode="auto">
          <a:xfrm>
            <a:off x="3428992" y="1714488"/>
            <a:ext cx="5286412" cy="485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1857364"/>
            <a:ext cx="8229600" cy="1143000"/>
          </a:xfrm>
        </p:spPr>
        <p:txBody>
          <a:bodyPr>
            <a:noAutofit/>
          </a:bodyPr>
          <a:lstStyle/>
          <a:p>
            <a:pPr marL="514350" indent="-514350" algn="l"/>
            <a:r>
              <a:rPr lang="es-ES_tradnl" sz="2400" dirty="0" smtClean="0"/>
              <a:t>En usuario usted debe ingresar su </a:t>
            </a:r>
            <a:r>
              <a:rPr lang="es-ES_tradnl" sz="2400" dirty="0" err="1" smtClean="0"/>
              <a:t>rut</a:t>
            </a:r>
            <a:r>
              <a:rPr lang="es-ES_tradnl" sz="2400" dirty="0"/>
              <a:t> </a:t>
            </a:r>
            <a:r>
              <a:rPr lang="es-ES_tradnl" sz="2400" dirty="0" smtClean="0"/>
              <a:t>de apoderado. </a:t>
            </a:r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000" dirty="0" smtClean="0">
                <a:solidFill>
                  <a:schemeClr val="tx1"/>
                </a:solidFill>
              </a:rPr>
              <a:t>1.- El </a:t>
            </a:r>
            <a:r>
              <a:rPr lang="es-ES_tradnl" sz="2000" dirty="0" err="1" smtClean="0">
                <a:solidFill>
                  <a:schemeClr val="tx1"/>
                </a:solidFill>
              </a:rPr>
              <a:t>rut</a:t>
            </a:r>
            <a:r>
              <a:rPr lang="es-ES_tradnl" sz="2000" dirty="0" smtClean="0">
                <a:solidFill>
                  <a:schemeClr val="tx1"/>
                </a:solidFill>
              </a:rPr>
              <a:t> debe ir con puntos y guión correspondiente.</a:t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>2.- Si su </a:t>
            </a:r>
            <a:r>
              <a:rPr lang="es-ES_tradnl" sz="2000" dirty="0" err="1" smtClean="0">
                <a:solidFill>
                  <a:schemeClr val="tx1"/>
                </a:solidFill>
              </a:rPr>
              <a:t>rut</a:t>
            </a:r>
            <a:r>
              <a:rPr lang="es-ES_tradnl" sz="2000" dirty="0" smtClean="0">
                <a:solidFill>
                  <a:schemeClr val="tx1"/>
                </a:solidFill>
              </a:rPr>
              <a:t> es menor a 10 millones debe anteponer dos ceros. </a:t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>3.- Si su </a:t>
            </a:r>
            <a:r>
              <a:rPr lang="es-ES_tradnl" sz="2000" dirty="0" err="1" smtClean="0">
                <a:solidFill>
                  <a:schemeClr val="tx1"/>
                </a:solidFill>
              </a:rPr>
              <a:t>rut</a:t>
            </a:r>
            <a:r>
              <a:rPr lang="es-ES_tradnl" sz="2000" dirty="0" smtClean="0">
                <a:solidFill>
                  <a:schemeClr val="tx1"/>
                </a:solidFill>
              </a:rPr>
              <a:t> es mayor o igual a 10 millones debe anteponer un cero.</a:t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/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 smtClean="0">
                <a:solidFill>
                  <a:schemeClr val="tx1"/>
                </a:solidFill>
              </a:rPr>
              <a:t>Ejemplo:  009.876.543-2</a:t>
            </a:r>
            <a:br>
              <a:rPr lang="es-ES_tradnl" sz="2000" dirty="0" smtClean="0">
                <a:solidFill>
                  <a:schemeClr val="tx1"/>
                </a:solidFill>
              </a:rPr>
            </a:br>
            <a:r>
              <a:rPr lang="es-ES_tradnl" sz="2000" dirty="0">
                <a:solidFill>
                  <a:schemeClr val="tx1"/>
                </a:solidFill>
              </a:rPr>
              <a:t> </a:t>
            </a:r>
            <a:r>
              <a:rPr lang="es-ES_tradnl" sz="2000" dirty="0" smtClean="0">
                <a:solidFill>
                  <a:schemeClr val="tx1"/>
                </a:solidFill>
              </a:rPr>
              <a:t>              012.345.678-9</a:t>
            </a:r>
            <a:r>
              <a:rPr lang="es-ES_tradnl" sz="2000" dirty="0" smtClean="0"/>
              <a:t/>
            </a:r>
            <a:br>
              <a:rPr lang="es-ES_tradnl" sz="2000" dirty="0" smtClean="0"/>
            </a:br>
            <a:r>
              <a:rPr lang="es-ES_tradnl" sz="2800" dirty="0" smtClean="0"/>
              <a:t/>
            </a:r>
            <a:br>
              <a:rPr lang="es-ES_tradnl" sz="2800" dirty="0" smtClean="0"/>
            </a:br>
            <a:endParaRPr lang="es-CL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238" t="11438" r="17022" b="6250"/>
          <a:stretch>
            <a:fillRect/>
          </a:stretch>
        </p:blipFill>
        <p:spPr bwMode="auto">
          <a:xfrm>
            <a:off x="4286248" y="3286124"/>
            <a:ext cx="4505382" cy="333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714348" y="4357694"/>
            <a:ext cx="29523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 en la </a:t>
            </a:r>
            <a:r>
              <a:rPr kumimoji="0" lang="es-ES_tradnl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Password</a:t>
            </a:r>
            <a:r>
              <a:rPr kumimoji="0" lang="es-ES_tradnl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ES_tradnl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debe ingresar: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ES_tradn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ES_tradnl" sz="4400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2015</a:t>
            </a:r>
            <a:endParaRPr lang="es-ES_tradnl" sz="4400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Aparecerá la siguiente plataforma</a:t>
            </a:r>
            <a:endParaRPr lang="es-C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238" t="11438" r="17613" b="6250"/>
          <a:stretch>
            <a:fillRect/>
          </a:stretch>
        </p:blipFill>
        <p:spPr bwMode="auto">
          <a:xfrm>
            <a:off x="1043608" y="1412776"/>
            <a:ext cx="6912768" cy="5161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908720"/>
            <a:ext cx="84969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También puede ingresa a </a:t>
            </a:r>
            <a:r>
              <a:rPr lang="es-ES_tradnl" dirty="0" err="1" smtClean="0"/>
              <a:t>tráves</a:t>
            </a:r>
            <a:r>
              <a:rPr lang="es-ES_tradnl" dirty="0" smtClean="0"/>
              <a:t> de :</a:t>
            </a:r>
            <a:br>
              <a:rPr lang="es-ES_tradnl" dirty="0" smtClean="0"/>
            </a:br>
            <a:r>
              <a:rPr lang="es-ES_tradnl" dirty="0" smtClean="0">
                <a:solidFill>
                  <a:srgbClr val="FFC000"/>
                </a:solidFill>
              </a:rPr>
              <a:t>www.syscol.com/notasnet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CL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l="16335" t="10626" r="16925" b="38187"/>
          <a:stretch>
            <a:fillRect/>
          </a:stretch>
        </p:blipFill>
        <p:spPr bwMode="auto">
          <a:xfrm>
            <a:off x="1259632" y="1844824"/>
            <a:ext cx="6840760" cy="314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3 Título"/>
          <p:cNvSpPr txBox="1">
            <a:spLocks/>
          </p:cNvSpPr>
          <p:nvPr/>
        </p:nvSpPr>
        <p:spPr>
          <a:xfrm>
            <a:off x="0" y="5445224"/>
            <a:ext cx="9144000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</a:t>
            </a:r>
            <a:r>
              <a:rPr kumimoji="0" lang="es-ES_tradnl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 </a:t>
            </a:r>
            <a:r>
              <a:rPr kumimoji="0" lang="es-ES_tradnl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 código</a:t>
            </a:r>
            <a:r>
              <a:rPr kumimoji="0" lang="es-ES_tradnl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del Colegio debe ingresar: </a:t>
            </a:r>
            <a:r>
              <a:rPr kumimoji="0" lang="es-ES_tradnl" sz="29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M025223 </a:t>
            </a:r>
            <a:r>
              <a:rPr kumimoji="0" lang="es-ES_tradnl" sz="29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(M, cero, dos, cinco, dos, dos, tres)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4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764704"/>
            <a:ext cx="7704856" cy="850106"/>
          </a:xfrm>
        </p:spPr>
        <p:txBody>
          <a:bodyPr>
            <a:noAutofit/>
          </a:bodyPr>
          <a:lstStyle/>
          <a:p>
            <a:r>
              <a:rPr lang="es-CL" sz="2400" dirty="0" smtClean="0"/>
              <a:t>FIN</a:t>
            </a:r>
            <a:endParaRPr lang="es-CL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</TotalTime>
  <Words>96</Words>
  <Application>Microsoft Office PowerPoint</Application>
  <PresentationFormat>Presentación en pantalla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Concurrencia</vt:lpstr>
      <vt:lpstr>Instructivo acceso a NotasNet – SyscolWeb</vt:lpstr>
      <vt:lpstr>Ingresar en la página web del colegio: www.colegiomontedeasis.cl</vt:lpstr>
      <vt:lpstr>En usuario usted debe ingresar su rut de apoderado.  1.- El rut debe ir con puntos y guión correspondiente. 2.- Si su rut es menor a 10 millones debe anteponer dos ceros.  3.- Si su rut es mayor o igual a 10 millones debe anteponer un cero.  Ejemplo:  009.876.543-2                012.345.678-9  </vt:lpstr>
      <vt:lpstr>Aparecerá la siguiente plataforma</vt:lpstr>
      <vt:lpstr>También puede ingresa a tráves de : www.syscol.com/notasnet </vt:lpstr>
      <vt:lpstr>FIN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PC</cp:lastModifiedBy>
  <cp:revision>11</cp:revision>
  <dcterms:created xsi:type="dcterms:W3CDTF">2015-05-12T15:31:45Z</dcterms:created>
  <dcterms:modified xsi:type="dcterms:W3CDTF">2017-03-28T21:32:42Z</dcterms:modified>
</cp:coreProperties>
</file>