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3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00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6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2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70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4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2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2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2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75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2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0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8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0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4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5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8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outespanol.com/el-verbo-2879637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1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B22535-5E39-40D9-A5A0-72EEBC52B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890" y="3197184"/>
            <a:ext cx="9841575" cy="1101802"/>
          </a:xfrm>
        </p:spPr>
        <p:txBody>
          <a:bodyPr>
            <a:normAutofit/>
          </a:bodyPr>
          <a:lstStyle/>
          <a:p>
            <a:pPr algn="ctr"/>
            <a:r>
              <a:rPr lang="es-CL" sz="6000" dirty="0"/>
              <a:t>TIEMPOS VERBALES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835FDA-01DA-4763-AC67-C5332FA3F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407" y="5301869"/>
            <a:ext cx="9304226" cy="822932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PROFESORA MARÍA ELENA LETELIER GUIÑEZ</a:t>
            </a:r>
          </a:p>
        </p:txBody>
      </p:sp>
    </p:spTree>
    <p:extLst>
      <p:ext uri="{BB962C8B-B14F-4D97-AF65-F5344CB8AC3E}">
        <p14:creationId xmlns:p14="http://schemas.microsoft.com/office/powerpoint/2010/main" val="379125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CEA0D-0FE1-4116-A9EA-2D88D483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31" y="492475"/>
            <a:ext cx="9717089" cy="1400530"/>
          </a:xfrm>
        </p:spPr>
        <p:txBody>
          <a:bodyPr/>
          <a:lstStyle/>
          <a:p>
            <a:r>
              <a:rPr lang="es-ES" b="1" dirty="0"/>
              <a:t>¿QUÉ SON LOS TIEMPOS VERBALES?</a:t>
            </a:r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C090455-0963-4111-A99E-E00F7CE2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42" y="2216580"/>
            <a:ext cx="11173447" cy="3973205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S" sz="2400" dirty="0"/>
              <a:t>Los </a:t>
            </a:r>
            <a:r>
              <a:rPr lang="es-ES" sz="2400" i="1" dirty="0"/>
              <a:t>tiempos verbales</a:t>
            </a:r>
            <a:r>
              <a:rPr lang="es-ES" sz="2400" dirty="0"/>
              <a:t> en español expresan el momento de la acción expresada por el </a:t>
            </a:r>
            <a:r>
              <a:rPr lang="es-ES" sz="2400" dirty="0">
                <a:hlinkClick r:id="rId2"/>
              </a:rPr>
              <a:t>verbo.</a:t>
            </a:r>
            <a:r>
              <a:rPr lang="es-ES" sz="2400" dirty="0"/>
              <a:t> </a:t>
            </a:r>
          </a:p>
          <a:p>
            <a:pPr lvl="0" algn="just"/>
            <a:r>
              <a:rPr lang="es-ES" sz="2400" dirty="0"/>
              <a:t>Los tiempos verbales pueden expresar que un verbo se ha realizado ya en tiempo </a:t>
            </a:r>
            <a:r>
              <a:rPr lang="es-ES" sz="2400" u="sng" dirty="0">
                <a:solidFill>
                  <a:srgbClr val="FF0000"/>
                </a:solidFill>
              </a:rPr>
              <a:t>pasado</a:t>
            </a:r>
            <a:r>
              <a:rPr lang="es-ES" sz="2400" dirty="0"/>
              <a:t>, que se está realizando en un momento actual o </a:t>
            </a:r>
            <a:r>
              <a:rPr lang="es-ES" sz="2400" u="sng" dirty="0">
                <a:solidFill>
                  <a:srgbClr val="FF0000"/>
                </a:solidFill>
              </a:rPr>
              <a:t>presente</a:t>
            </a:r>
            <a:r>
              <a:rPr lang="es-ES" sz="2400" dirty="0">
                <a:solidFill>
                  <a:srgbClr val="FF0000"/>
                </a:solidFill>
              </a:rPr>
              <a:t>, </a:t>
            </a:r>
            <a:r>
              <a:rPr lang="es-ES" sz="2400" dirty="0"/>
              <a:t>o bien, que se trata de una acción aún no realizada pero que ocurrirá en el </a:t>
            </a:r>
            <a:r>
              <a:rPr lang="es-ES" sz="2400" u="sng" dirty="0">
                <a:solidFill>
                  <a:srgbClr val="FF0000"/>
                </a:solidFill>
              </a:rPr>
              <a:t>futuro</a:t>
            </a:r>
            <a:r>
              <a:rPr lang="es-ES" sz="2400" dirty="0"/>
              <a:t>.</a:t>
            </a:r>
            <a:endParaRPr lang="en-US" sz="2400" dirty="0"/>
          </a:p>
          <a:p>
            <a:pPr algn="just"/>
            <a:r>
              <a:rPr lang="es-ES" sz="2400" dirty="0"/>
              <a:t>Al decir, </a:t>
            </a:r>
            <a:r>
              <a:rPr lang="es-ES" sz="2400" u="sng" dirty="0">
                <a:solidFill>
                  <a:srgbClr val="FF0000"/>
                </a:solidFill>
              </a:rPr>
              <a:t>yo corro</a:t>
            </a:r>
            <a:r>
              <a:rPr lang="es-ES" sz="2400" dirty="0">
                <a:solidFill>
                  <a:srgbClr val="FF0000"/>
                </a:solidFill>
              </a:rPr>
              <a:t>, </a:t>
            </a:r>
            <a:r>
              <a:rPr lang="es-ES" sz="2400" dirty="0"/>
              <a:t>se está expresando una acción que actualmente ocurre.</a:t>
            </a:r>
            <a:endParaRPr lang="en-US" sz="2400" dirty="0"/>
          </a:p>
          <a:p>
            <a:pPr algn="just"/>
            <a:r>
              <a:rPr lang="es-ES" sz="2400" dirty="0"/>
              <a:t>En ese caso, </a:t>
            </a:r>
            <a:r>
              <a:rPr lang="es-ES" sz="2400" u="sng" dirty="0">
                <a:solidFill>
                  <a:srgbClr val="FF0000"/>
                </a:solidFill>
              </a:rPr>
              <a:t>el verbo correr</a:t>
            </a:r>
            <a:r>
              <a:rPr lang="es-ES" sz="2400" dirty="0"/>
              <a:t>, conjugado como corro, se encuentra en un tiempo presente.</a:t>
            </a:r>
            <a:endParaRPr lang="en-US" sz="2400" dirty="0"/>
          </a:p>
          <a:p>
            <a:pPr lvl="0"/>
            <a:endParaRPr lang="en-US" sz="24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689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CD6DF-9362-48C7-8CB4-C39B9835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571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CL" dirty="0"/>
              <a:t>FORMAS NO PERSONALES DE LOS VERBOS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E8DB45-5933-4EEB-9C31-A8242D6B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86678"/>
            <a:ext cx="10396883" cy="4505739"/>
          </a:xfrm>
        </p:spPr>
        <p:txBody>
          <a:bodyPr>
            <a:normAutofit lnSpcReduction="10000"/>
          </a:bodyPr>
          <a:lstStyle/>
          <a:p>
            <a:r>
              <a:rPr lang="es-CL" dirty="0"/>
              <a:t>1. INFINITIVO: SIN </a:t>
            </a:r>
            <a:r>
              <a:rPr lang="es-CL"/>
              <a:t>CONJUGAR </a:t>
            </a:r>
          </a:p>
          <a:p>
            <a:pPr marL="0" indent="0">
              <a:buNone/>
            </a:pPr>
            <a:r>
              <a:rPr lang="es-CL" sz="2800"/>
              <a:t>AR </a:t>
            </a:r>
            <a:r>
              <a:rPr lang="es-CL" sz="2800" dirty="0"/>
              <a:t>(1° conjugación), ER (2° conjugación), IR (3°conjugación) </a:t>
            </a:r>
            <a:r>
              <a:rPr lang="es-CL" dirty="0"/>
              <a:t>. </a:t>
            </a:r>
          </a:p>
          <a:p>
            <a:pPr marL="0" indent="0">
              <a:buNone/>
            </a:pPr>
            <a:r>
              <a:rPr lang="es-CL" dirty="0"/>
              <a:t>ejemplo: cant</a:t>
            </a:r>
            <a:r>
              <a:rPr lang="es-CL" dirty="0">
                <a:solidFill>
                  <a:srgbClr val="FF0000"/>
                </a:solidFill>
              </a:rPr>
              <a:t>ar</a:t>
            </a:r>
            <a:r>
              <a:rPr lang="es-CL" dirty="0"/>
              <a:t>, comer, re</a:t>
            </a:r>
            <a:r>
              <a:rPr lang="es-CL" dirty="0">
                <a:solidFill>
                  <a:srgbClr val="FF0000"/>
                </a:solidFill>
              </a:rPr>
              <a:t>ír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2. participio: terminación en </a:t>
            </a:r>
            <a:r>
              <a:rPr lang="es-CL" sz="2800" dirty="0"/>
              <a:t>ado, ido</a:t>
            </a:r>
            <a:r>
              <a:rPr lang="es-CL" dirty="0"/>
              <a:t>.</a:t>
            </a:r>
          </a:p>
          <a:p>
            <a:pPr marL="0" indent="0">
              <a:buNone/>
            </a:pPr>
            <a:r>
              <a:rPr lang="es-CL" dirty="0"/>
              <a:t>Ejemplo: cant</a:t>
            </a:r>
            <a:r>
              <a:rPr lang="es-CL" dirty="0">
                <a:solidFill>
                  <a:srgbClr val="FF0000"/>
                </a:solidFill>
              </a:rPr>
              <a:t>ado</a:t>
            </a:r>
            <a:r>
              <a:rPr lang="es-CL" dirty="0"/>
              <a:t>, com</a:t>
            </a:r>
            <a:r>
              <a:rPr lang="es-CL" dirty="0">
                <a:solidFill>
                  <a:srgbClr val="FF0000"/>
                </a:solidFill>
              </a:rPr>
              <a:t>ido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3. gerundio: terminación </a:t>
            </a:r>
            <a:r>
              <a:rPr lang="es-CL" sz="2800" dirty="0"/>
              <a:t>ando, iendo</a:t>
            </a:r>
            <a:r>
              <a:rPr lang="es-CL" dirty="0"/>
              <a:t>.</a:t>
            </a:r>
          </a:p>
          <a:p>
            <a:pPr marL="0" indent="0">
              <a:buNone/>
            </a:pPr>
            <a:r>
              <a:rPr lang="es-CL" dirty="0"/>
              <a:t>Ejemplo: cant</a:t>
            </a:r>
            <a:r>
              <a:rPr lang="es-CL" dirty="0">
                <a:solidFill>
                  <a:srgbClr val="FF0000"/>
                </a:solidFill>
              </a:rPr>
              <a:t>ando</a:t>
            </a:r>
            <a:r>
              <a:rPr lang="es-CL" dirty="0"/>
              <a:t>, durm</a:t>
            </a:r>
            <a:r>
              <a:rPr lang="es-CL" dirty="0">
                <a:solidFill>
                  <a:srgbClr val="FF0000"/>
                </a:solidFill>
              </a:rPr>
              <a:t>iendo</a:t>
            </a:r>
          </a:p>
        </p:txBody>
      </p:sp>
    </p:spTree>
    <p:extLst>
      <p:ext uri="{BB962C8B-B14F-4D97-AF65-F5344CB8AC3E}">
        <p14:creationId xmlns:p14="http://schemas.microsoft.com/office/powerpoint/2010/main" val="298878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AB04B-D6CB-4D25-85B2-72075EF5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presente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BF93F1-5198-4D1A-8DE6-C25E4C38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2063396"/>
            <a:ext cx="11184835" cy="3311189"/>
          </a:xfrm>
        </p:spPr>
        <p:txBody>
          <a:bodyPr/>
          <a:lstStyle/>
          <a:p>
            <a:r>
              <a:rPr lang="es-CL" sz="2400" dirty="0"/>
              <a:t>SE UTILIZA PARA EXPRESAR ACCIONES QUE TIENEN LUGAR EN EL MOMENTO EN QUE SE HABLA.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EJEMPLO: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3200" dirty="0"/>
              <a:t>YO </a:t>
            </a:r>
            <a:r>
              <a:rPr lang="es-CL" sz="3200" u="sng" dirty="0">
                <a:solidFill>
                  <a:srgbClr val="FF0000"/>
                </a:solidFill>
              </a:rPr>
              <a:t>HABLO</a:t>
            </a:r>
            <a:r>
              <a:rPr lang="es-CL" sz="3200" dirty="0"/>
              <a:t> CON MI AMIGA</a:t>
            </a:r>
          </a:p>
        </p:txBody>
      </p:sp>
    </p:spTree>
    <p:extLst>
      <p:ext uri="{BB962C8B-B14F-4D97-AF65-F5344CB8AC3E}">
        <p14:creationId xmlns:p14="http://schemas.microsoft.com/office/powerpoint/2010/main" val="278104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AB04B-D6CB-4D25-85B2-72075EF5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FUTURO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BF93F1-5198-4D1A-8DE6-C25E4C38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2063396"/>
            <a:ext cx="11184835" cy="3311189"/>
          </a:xfrm>
        </p:spPr>
        <p:txBody>
          <a:bodyPr/>
          <a:lstStyle/>
          <a:p>
            <a:r>
              <a:rPr lang="es-CL" sz="2400" dirty="0"/>
              <a:t>SE UTILIZA PARA HABLAR DE ACCIONES POSTERIORES AL TIEMPO EN QUE SE HABLA. SIEMPRE EXISTE UNA DOSIS DE INCERTIDUMBRE. 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EJEMPLO: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3200" dirty="0"/>
              <a:t>YO </a:t>
            </a:r>
            <a:r>
              <a:rPr lang="es-CL" sz="3200" u="sng" dirty="0">
                <a:solidFill>
                  <a:srgbClr val="FF0000"/>
                </a:solidFill>
              </a:rPr>
              <a:t>HABLARÉ </a:t>
            </a:r>
            <a:r>
              <a:rPr lang="es-CL" sz="3200" dirty="0"/>
              <a:t>CON MI AMIGA</a:t>
            </a:r>
          </a:p>
        </p:txBody>
      </p:sp>
    </p:spTree>
    <p:extLst>
      <p:ext uri="{BB962C8B-B14F-4D97-AF65-F5344CB8AC3E}">
        <p14:creationId xmlns:p14="http://schemas.microsoft.com/office/powerpoint/2010/main" val="242588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AB04B-D6CB-4D25-85B2-72075EF5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BF93F1-5198-4D1A-8DE6-C25E4C38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2063396"/>
            <a:ext cx="11184835" cy="3311189"/>
          </a:xfrm>
        </p:spPr>
        <p:txBody>
          <a:bodyPr>
            <a:normAutofit lnSpcReduction="10000"/>
          </a:bodyPr>
          <a:lstStyle/>
          <a:p>
            <a:r>
              <a:rPr lang="es-CL" sz="2400" dirty="0"/>
              <a:t>SE UTILIZA PARA HABLAR DE HECHOS PASADOS. </a:t>
            </a:r>
          </a:p>
          <a:p>
            <a:r>
              <a:rPr lang="es-CL" sz="2400" dirty="0"/>
              <a:t>SIEMPRE SON ACCIONES TERMINADAS.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EJEMPLO: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3200" dirty="0"/>
              <a:t>YO </a:t>
            </a:r>
            <a:r>
              <a:rPr lang="es-CL" sz="3200" u="sng" dirty="0">
                <a:solidFill>
                  <a:srgbClr val="FF0000"/>
                </a:solidFill>
              </a:rPr>
              <a:t>CENÉ</a:t>
            </a:r>
            <a:r>
              <a:rPr lang="es-CL" sz="3200" dirty="0">
                <a:solidFill>
                  <a:srgbClr val="FF0000"/>
                </a:solidFill>
              </a:rPr>
              <a:t> </a:t>
            </a:r>
            <a:r>
              <a:rPr lang="es-CL" sz="3200" dirty="0"/>
              <a:t>PASTA ANOCHE</a:t>
            </a:r>
          </a:p>
        </p:txBody>
      </p:sp>
    </p:spTree>
    <p:extLst>
      <p:ext uri="{BB962C8B-B14F-4D97-AF65-F5344CB8AC3E}">
        <p14:creationId xmlns:p14="http://schemas.microsoft.com/office/powerpoint/2010/main" val="1092323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155</Words>
  <Application>Microsoft Office PowerPoint</Application>
  <PresentationFormat>Panorámica</PresentationFormat>
  <Paragraphs>36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Impact</vt:lpstr>
      <vt:lpstr>Evento principal</vt:lpstr>
      <vt:lpstr>TIEMPOS VERBALES</vt:lpstr>
      <vt:lpstr>¿QUÉ SON LOS TIEMPOS VERBALES?</vt:lpstr>
      <vt:lpstr>FORMAS NO PERSONALES DE LOS VERBOS</vt:lpstr>
      <vt:lpstr>presente</vt:lpstr>
      <vt:lpstr>FUTURO</vt:lpstr>
      <vt:lpstr>Pasado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TIEMPOS VERBALES</dc:title>
  <dc:creator>María Elena Letelier Guiñez</dc:creator>
  <cp:lastModifiedBy>María Elena Letelier Guiñez</cp:lastModifiedBy>
  <cp:revision>6</cp:revision>
  <dcterms:created xsi:type="dcterms:W3CDTF">2019-06-04T14:15:42Z</dcterms:created>
  <dcterms:modified xsi:type="dcterms:W3CDTF">2019-06-04T14:40:50Z</dcterms:modified>
</cp:coreProperties>
</file>