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08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F243D1-BA4A-4B29-892B-224F34479CD1}" type="datetimeFigureOut">
              <a:rPr lang="es-CL" smtClean="0"/>
              <a:t>18-11-2019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30F9C7-EBFB-4CA3-B9BF-8A3493729AC6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b="1" dirty="0" smtClean="0">
                <a:latin typeface="Algerian" pitchFamily="82" charset="0"/>
              </a:rPr>
              <a:t>estadística</a:t>
            </a:r>
            <a:endParaRPr lang="es-CL" b="1" dirty="0"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tx1"/>
                </a:solidFill>
              </a:rPr>
              <a:t>Trabajo final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4°básico</a:t>
            </a:r>
            <a:endParaRPr lang="es-C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357166"/>
            <a:ext cx="7772400" cy="1470025"/>
          </a:xfrm>
        </p:spPr>
        <p:txBody>
          <a:bodyPr/>
          <a:lstStyle/>
          <a:p>
            <a:r>
              <a:rPr lang="es-CL" u="sng" dirty="0" smtClean="0"/>
              <a:t>Clase 1</a:t>
            </a:r>
            <a:endParaRPr lang="es-CL" u="sng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2000240"/>
            <a:ext cx="6400800" cy="4214842"/>
          </a:xfrm>
        </p:spPr>
        <p:txBody>
          <a:bodyPr/>
          <a:lstStyle/>
          <a:p>
            <a:pPr algn="l"/>
            <a:r>
              <a:rPr lang="es-CL" dirty="0" smtClean="0">
                <a:solidFill>
                  <a:schemeClr val="tx1"/>
                </a:solidFill>
              </a:rPr>
              <a:t>Definir conceptos importantes :</a:t>
            </a:r>
          </a:p>
          <a:p>
            <a:pPr algn="l">
              <a:buFontTx/>
              <a:buChar char="-"/>
            </a:pPr>
            <a:r>
              <a:rPr lang="es-CL" dirty="0" smtClean="0">
                <a:solidFill>
                  <a:schemeClr val="tx1"/>
                </a:solidFill>
              </a:rPr>
              <a:t>Estadística</a:t>
            </a:r>
          </a:p>
          <a:p>
            <a:pPr algn="l">
              <a:buFontTx/>
              <a:buChar char="-"/>
            </a:pPr>
            <a:r>
              <a:rPr lang="es-CL" dirty="0" smtClean="0">
                <a:solidFill>
                  <a:schemeClr val="tx1"/>
                </a:solidFill>
              </a:rPr>
              <a:t>Población -  Muestra</a:t>
            </a:r>
          </a:p>
          <a:p>
            <a:pPr algn="l">
              <a:buFontTx/>
              <a:buChar char="-"/>
            </a:pPr>
            <a:r>
              <a:rPr lang="es-CL" dirty="0" smtClean="0">
                <a:solidFill>
                  <a:schemeClr val="tx1"/>
                </a:solidFill>
              </a:rPr>
              <a:t>Tabla de datos</a:t>
            </a:r>
          </a:p>
          <a:p>
            <a:pPr algn="l">
              <a:buFontTx/>
              <a:buChar char="-"/>
            </a:pPr>
            <a:r>
              <a:rPr lang="es-CL" dirty="0" smtClean="0">
                <a:solidFill>
                  <a:schemeClr val="tx1"/>
                </a:solidFill>
              </a:rPr>
              <a:t>Gráficos</a:t>
            </a:r>
          </a:p>
          <a:p>
            <a:pPr algn="l">
              <a:buFontTx/>
              <a:buChar char="-"/>
            </a:pPr>
            <a:r>
              <a:rPr lang="es-CL" dirty="0" smtClean="0">
                <a:solidFill>
                  <a:schemeClr val="tx1"/>
                </a:solidFill>
              </a:rPr>
              <a:t>Pictogramas </a:t>
            </a:r>
          </a:p>
          <a:p>
            <a:pPr algn="l">
              <a:buFontTx/>
              <a:buChar char="-"/>
            </a:pPr>
            <a:endParaRPr lang="es-CL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es-C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/>
          <a:p>
            <a:r>
              <a:rPr lang="es-CL" u="sng" dirty="0" smtClean="0"/>
              <a:t>Clase 2</a:t>
            </a:r>
            <a:endParaRPr lang="es-CL" u="sng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785926"/>
            <a:ext cx="6400800" cy="3852874"/>
          </a:xfrm>
        </p:spPr>
        <p:txBody>
          <a:bodyPr/>
          <a:lstStyle/>
          <a:p>
            <a:pPr algn="l"/>
            <a:r>
              <a:rPr lang="es-CL" dirty="0" smtClean="0">
                <a:solidFill>
                  <a:schemeClr val="tx1"/>
                </a:solidFill>
              </a:rPr>
              <a:t>Realizar encuesta y tabular datos: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La encuesta se debe realizar a una muestra de 30 personas, según tema elegido. Luego deberán ordenar los datos en una tabla simple.</a:t>
            </a:r>
            <a:endParaRPr lang="es-C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Clase 3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Graficar:</a:t>
            </a:r>
          </a:p>
          <a:p>
            <a:pPr>
              <a:buNone/>
            </a:pPr>
            <a:r>
              <a:rPr lang="es-CL" dirty="0" smtClean="0"/>
              <a:t>   Cada pareja debe realizar un gráfico de barras y un pictograma del estudio realizado.</a:t>
            </a:r>
            <a:endParaRPr lang="es-C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CLASE 4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Conclusiones:</a:t>
            </a:r>
          </a:p>
          <a:p>
            <a:pPr>
              <a:buNone/>
            </a:pPr>
            <a:r>
              <a:rPr lang="es-CL" dirty="0" smtClean="0"/>
              <a:t>- A partir del estudio realizado, cada pareja deberá  formular 3 conclusiones sin emitir juicios de valor.</a:t>
            </a:r>
            <a:endParaRPr lang="es-C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es-CL" dirty="0" smtClean="0"/>
              <a:t>Entrega de Informe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400800" cy="363856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es-CL" dirty="0" smtClean="0"/>
              <a:t>Cada pareja debe entregar un informe en hojas de cuadernillo cuadriculado.</a:t>
            </a:r>
          </a:p>
          <a:p>
            <a:pPr algn="l">
              <a:buFontTx/>
              <a:buChar char="-"/>
            </a:pPr>
            <a:r>
              <a:rPr lang="es-CL" dirty="0"/>
              <a:t>E</a:t>
            </a:r>
            <a:r>
              <a:rPr lang="es-CL" dirty="0" smtClean="0"/>
              <a:t>l trabajo debe presentar en la portada los nombres de quienes lo realizaron , fecha y </a:t>
            </a:r>
            <a:r>
              <a:rPr lang="es-CL" dirty="0" smtClean="0"/>
              <a:t>curso y tema a realizar (título)</a:t>
            </a:r>
            <a:endParaRPr lang="es-CL" dirty="0" smtClean="0"/>
          </a:p>
          <a:p>
            <a:pPr algn="l"/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135</Words>
  <Application>Microsoft Office PowerPoint</Application>
  <PresentationFormat>Presentación en pantalla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Algerian</vt:lpstr>
      <vt:lpstr>Calibri</vt:lpstr>
      <vt:lpstr>Constantia</vt:lpstr>
      <vt:lpstr>Wingdings 2</vt:lpstr>
      <vt:lpstr>Flujo</vt:lpstr>
      <vt:lpstr>estadística</vt:lpstr>
      <vt:lpstr>Clase 1</vt:lpstr>
      <vt:lpstr>Clase 2</vt:lpstr>
      <vt:lpstr>Clase 3</vt:lpstr>
      <vt:lpstr>CLASE 4</vt:lpstr>
      <vt:lpstr>Entrega de Informe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</dc:title>
  <dc:creator>Usuario</dc:creator>
  <cp:lastModifiedBy>Camila San Martín</cp:lastModifiedBy>
  <cp:revision>3</cp:revision>
  <dcterms:created xsi:type="dcterms:W3CDTF">2019-11-18T18:31:54Z</dcterms:created>
  <dcterms:modified xsi:type="dcterms:W3CDTF">2019-11-18T14:22:55Z</dcterms:modified>
</cp:coreProperties>
</file>